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"/>
  </p:notesMasterIdLst>
  <p:sldIdLst>
    <p:sldId id="261" r:id="rId2"/>
    <p:sldId id="262" r:id="rId3"/>
    <p:sldId id="263" r:id="rId4"/>
    <p:sldId id="301" r:id="rId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1">
          <p15:clr>
            <a:srgbClr val="9AA0A6"/>
          </p15:clr>
        </p15:guide>
        <p15:guide id="3" orient="horz" pos="2215">
          <p15:clr>
            <a:srgbClr val="9AA0A6"/>
          </p15:clr>
        </p15:guide>
        <p15:guide id="4" orient="horz" pos="23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699"/>
    <a:srgbClr val="EEF5FE"/>
    <a:srgbClr val="FFF8EB"/>
    <a:srgbClr val="FEF0D6"/>
    <a:srgbClr val="FFCCCC"/>
    <a:srgbClr val="E0E7F0"/>
    <a:srgbClr val="AFC0D7"/>
    <a:srgbClr val="B9CAE4"/>
    <a:srgbClr val="FFFFE2"/>
    <a:srgbClr val="FFF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73047-1DC2-42FB-B914-55A26EC56C82}">
  <a:tblStyle styleId="{7E073047-1DC2-42FB-B914-55A26EC56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4" autoAdjust="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pos="5533"/>
        <p:guide pos="1001"/>
        <p:guide orient="horz" pos="2215"/>
        <p:guide orient="horz" pos="2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79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869602" y="4220478"/>
            <a:ext cx="1997065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Анализ и визуализация данных в </a:t>
            </a:r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MS Excel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97;p36">
            <a:extLst>
              <a:ext uri="{FF2B5EF4-FFF2-40B4-BE49-F238E27FC236}">
                <a16:creationId xmlns:a16="http://schemas.microsoft.com/office/drawing/2014/main" id="{13A89986-9310-3670-86A9-0118D49C4633}"/>
              </a:ext>
            </a:extLst>
          </p:cNvPr>
          <p:cNvSpPr/>
          <p:nvPr/>
        </p:nvSpPr>
        <p:spPr>
          <a:xfrm>
            <a:off x="2635573" y="3198370"/>
            <a:ext cx="2384441" cy="6748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Основы статистики, </a:t>
            </a:r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исследовательского анализа данных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97;p36">
            <a:extLst>
              <a:ext uri="{FF2B5EF4-FFF2-40B4-BE49-F238E27FC236}">
                <a16:creationId xmlns:a16="http://schemas.microsoft.com/office/drawing/2014/main" id="{1DE63D4C-E88D-AC09-5EC8-0AFB39ABA774}"/>
              </a:ext>
            </a:extLst>
          </p:cNvPr>
          <p:cNvSpPr/>
          <p:nvPr/>
        </p:nvSpPr>
        <p:spPr>
          <a:xfrm>
            <a:off x="5928026" y="2895701"/>
            <a:ext cx="1670476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Визуализация в </a:t>
            </a:r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97;p36">
            <a:extLst>
              <a:ext uri="{FF2B5EF4-FFF2-40B4-BE49-F238E27FC236}">
                <a16:creationId xmlns:a16="http://schemas.microsoft.com/office/drawing/2014/main" id="{92C6350A-AEE9-E68D-1FFB-3E499FBFF7AC}"/>
              </a:ext>
            </a:extLst>
          </p:cNvPr>
          <p:cNvSpPr/>
          <p:nvPr/>
        </p:nvSpPr>
        <p:spPr>
          <a:xfrm>
            <a:off x="6982271" y="3701564"/>
            <a:ext cx="1959129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Жизненный цикл проекта в анализе данных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97;p36">
            <a:extLst>
              <a:ext uri="{FF2B5EF4-FFF2-40B4-BE49-F238E27FC236}">
                <a16:creationId xmlns:a16="http://schemas.microsoft.com/office/drawing/2014/main" id="{46F47711-9D3B-078E-596D-A5F6F868CEE0}"/>
              </a:ext>
            </a:extLst>
          </p:cNvPr>
          <p:cNvSpPr/>
          <p:nvPr/>
        </p:nvSpPr>
        <p:spPr>
          <a:xfrm>
            <a:off x="3429052" y="4131279"/>
            <a:ext cx="1429572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784893" y="2890364"/>
            <a:ext cx="1601986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Проведение исследований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248415" y="1308001"/>
            <a:ext cx="2004883" cy="8222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CF0B27"/>
                </a:solidFill>
                <a:latin typeface="Roboto"/>
                <a:ea typeface="Roboto"/>
                <a:cs typeface="Roboto"/>
                <a:sym typeface="Roboto"/>
              </a:rPr>
              <a:t>Развитие и сопровождение персонала</a:t>
            </a:r>
            <a:endParaRPr sz="1600" dirty="0">
              <a:solidFill>
                <a:srgbClr val="CF0B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6008405" y="1389219"/>
            <a:ext cx="2121386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Подбор персонала и связанные с ним</a:t>
            </a:r>
            <a:endParaRPr lang="en-US"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196;p36">
            <a:extLst>
              <a:ext uri="{FF2B5EF4-FFF2-40B4-BE49-F238E27FC236}">
                <a16:creationId xmlns:a16="http://schemas.microsoft.com/office/drawing/2014/main" id="{17B87D18-7DD3-A522-8B4C-4C089F8553F8}"/>
              </a:ext>
            </a:extLst>
          </p:cNvPr>
          <p:cNvCxnSpPr>
            <a:cxnSpLocks/>
            <a:stCxn id="159" idx="4"/>
            <a:endCxn id="160" idx="6"/>
          </p:cNvCxnSpPr>
          <p:nvPr/>
        </p:nvCxnSpPr>
        <p:spPr>
          <a:xfrm rot="5400000">
            <a:off x="5917671" y="3486900"/>
            <a:ext cx="260930" cy="1685026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196;p36">
            <a:extLst>
              <a:ext uri="{FF2B5EF4-FFF2-40B4-BE49-F238E27FC236}">
                <a16:creationId xmlns:a16="http://schemas.microsoft.com/office/drawing/2014/main" id="{74D9D157-F335-F766-8DB9-13E82E222728}"/>
              </a:ext>
            </a:extLst>
          </p:cNvPr>
          <p:cNvCxnSpPr>
            <a:cxnSpLocks/>
            <a:stCxn id="158" idx="4"/>
            <a:endCxn id="159" idx="0"/>
          </p:cNvCxnSpPr>
          <p:nvPr/>
        </p:nvCxnSpPr>
        <p:spPr>
          <a:xfrm rot="16200000" flipH="1">
            <a:off x="6192056" y="3084886"/>
            <a:ext cx="343947" cy="1053240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196;p36">
            <a:extLst>
              <a:ext uri="{FF2B5EF4-FFF2-40B4-BE49-F238E27FC236}">
                <a16:creationId xmlns:a16="http://schemas.microsoft.com/office/drawing/2014/main" id="{005A86CA-87FF-7853-3329-B7DB7E7C7C54}"/>
              </a:ext>
            </a:extLst>
          </p:cNvPr>
          <p:cNvCxnSpPr>
            <a:cxnSpLocks/>
            <a:stCxn id="152" idx="2"/>
            <a:endCxn id="153" idx="6"/>
          </p:cNvCxnSpPr>
          <p:nvPr/>
        </p:nvCxnSpPr>
        <p:spPr>
          <a:xfrm rot="10800000">
            <a:off x="4919007" y="2183625"/>
            <a:ext cx="1657171" cy="20839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196;p36">
            <a:extLst>
              <a:ext uri="{FF2B5EF4-FFF2-40B4-BE49-F238E27FC236}">
                <a16:creationId xmlns:a16="http://schemas.microsoft.com/office/drawing/2014/main" id="{D824AAFE-742F-67BE-C8BF-872562D0785F}"/>
              </a:ext>
            </a:extLst>
          </p:cNvPr>
          <p:cNvCxnSpPr>
            <a:cxnSpLocks/>
            <a:stCxn id="157" idx="2"/>
            <a:endCxn id="156" idx="6"/>
          </p:cNvCxnSpPr>
          <p:nvPr/>
        </p:nvCxnSpPr>
        <p:spPr>
          <a:xfrm rot="10800000" flipV="1">
            <a:off x="1667070" y="2967767"/>
            <a:ext cx="1370432" cy="1009192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196;p36">
            <a:extLst>
              <a:ext uri="{FF2B5EF4-FFF2-40B4-BE49-F238E27FC236}">
                <a16:creationId xmlns:a16="http://schemas.microsoft.com/office/drawing/2014/main" id="{02305CD2-59BE-F645-E787-A7A3BFB93529}"/>
              </a:ext>
            </a:extLst>
          </p:cNvPr>
          <p:cNvCxnSpPr>
            <a:cxnSpLocks/>
            <a:stCxn id="156" idx="2"/>
            <a:endCxn id="155" idx="4"/>
          </p:cNvCxnSpPr>
          <p:nvPr/>
        </p:nvCxnSpPr>
        <p:spPr>
          <a:xfrm rot="10800000">
            <a:off x="666596" y="3421523"/>
            <a:ext cx="585007" cy="555437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196;p36">
            <a:extLst>
              <a:ext uri="{FF2B5EF4-FFF2-40B4-BE49-F238E27FC236}">
                <a16:creationId xmlns:a16="http://schemas.microsoft.com/office/drawing/2014/main" id="{63C7D9DE-688A-37FA-8E0F-5F5F08DBA00F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10800000" flipV="1">
            <a:off x="666596" y="2175548"/>
            <a:ext cx="1377475" cy="830506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196;p36">
            <a:extLst>
              <a:ext uri="{FF2B5EF4-FFF2-40B4-BE49-F238E27FC236}">
                <a16:creationId xmlns:a16="http://schemas.microsoft.com/office/drawing/2014/main" id="{1D8BFEB7-4083-1154-30CA-3F31269D74A2}"/>
              </a:ext>
            </a:extLst>
          </p:cNvPr>
          <p:cNvCxnSpPr>
            <a:cxnSpLocks/>
            <a:stCxn id="153" idx="2"/>
            <a:endCxn id="154" idx="6"/>
          </p:cNvCxnSpPr>
          <p:nvPr/>
        </p:nvCxnSpPr>
        <p:spPr>
          <a:xfrm rot="10800000">
            <a:off x="2521858" y="2175548"/>
            <a:ext cx="1981680" cy="8076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196;p36">
            <a:extLst>
              <a:ext uri="{FF2B5EF4-FFF2-40B4-BE49-F238E27FC236}">
                <a16:creationId xmlns:a16="http://schemas.microsoft.com/office/drawing/2014/main" id="{6C3A3E31-7F17-311B-47CB-6274AB2E8F9E}"/>
              </a:ext>
            </a:extLst>
          </p:cNvPr>
          <p:cNvCxnSpPr>
            <a:cxnSpLocks/>
            <a:stCxn id="158" idx="0"/>
            <a:endCxn id="157" idx="6"/>
          </p:cNvCxnSpPr>
          <p:nvPr/>
        </p:nvCxnSpPr>
        <p:spPr>
          <a:xfrm rot="16200000" flipV="1">
            <a:off x="4617041" y="1803696"/>
            <a:ext cx="56298" cy="2384439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196;p36">
            <a:extLst>
              <a:ext uri="{FF2B5EF4-FFF2-40B4-BE49-F238E27FC236}">
                <a16:creationId xmlns:a16="http://schemas.microsoft.com/office/drawing/2014/main" id="{E7363D1A-FC89-975B-47E1-090F28923686}"/>
              </a:ext>
            </a:extLst>
          </p:cNvPr>
          <p:cNvCxnSpPr>
            <a:cxnSpLocks/>
            <a:stCxn id="143" idx="4"/>
            <a:endCxn id="152" idx="6"/>
          </p:cNvCxnSpPr>
          <p:nvPr/>
        </p:nvCxnSpPr>
        <p:spPr>
          <a:xfrm rot="5400000">
            <a:off x="7136689" y="963085"/>
            <a:ext cx="1096335" cy="1386421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13D85"/>
                </a:solidFill>
              </a:rPr>
              <a:t>Карта курса</a:t>
            </a:r>
            <a:r>
              <a:rPr lang="en-US" dirty="0">
                <a:solidFill>
                  <a:srgbClr val="013D85"/>
                </a:solidFill>
              </a:rPr>
              <a:t> “HR</a:t>
            </a:r>
            <a:r>
              <a:rPr lang="ru-RU" dirty="0">
                <a:solidFill>
                  <a:srgbClr val="013D85"/>
                </a:solidFill>
              </a:rPr>
              <a:t>-аналитика</a:t>
            </a:r>
            <a:r>
              <a:rPr lang="en-US" dirty="0">
                <a:solidFill>
                  <a:srgbClr val="013D85"/>
                </a:solidFill>
              </a:rPr>
              <a:t>”</a:t>
            </a:r>
            <a:endParaRPr dirty="0">
              <a:solidFill>
                <a:srgbClr val="013D85"/>
              </a:solidFill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021862" y="394865"/>
            <a:ext cx="1822209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Эволюция </a:t>
            </a:r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HR-</a:t>
            </a:r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аналитики в компании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3911940" y="1345708"/>
            <a:ext cx="1821249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Компенсации и бенефиты. Анализ рынка труда</a:t>
            </a:r>
            <a:endParaRPr sz="13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36"/>
          <p:cNvCxnSpPr>
            <a:cxnSpLocks/>
            <a:stCxn id="143" idx="4"/>
            <a:endCxn id="152" idx="6"/>
          </p:cNvCxnSpPr>
          <p:nvPr/>
        </p:nvCxnSpPr>
        <p:spPr>
          <a:xfrm rot="5400000">
            <a:off x="7136689" y="963085"/>
            <a:ext cx="1096335" cy="1386421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F44116BD-3967-2070-FE09-AFB751269B8C}"/>
              </a:ext>
            </a:extLst>
          </p:cNvPr>
          <p:cNvSpPr/>
          <p:nvPr/>
        </p:nvSpPr>
        <p:spPr>
          <a:xfrm>
            <a:off x="8170332" y="692660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1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4042C03-9D5D-EE78-292E-32621C7CEF8E}"/>
              </a:ext>
            </a:extLst>
          </p:cNvPr>
          <p:cNvSpPr/>
          <p:nvPr/>
        </p:nvSpPr>
        <p:spPr>
          <a:xfrm>
            <a:off x="6576177" y="1996729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2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C76ADBA-C0D3-2DEE-8448-009D008A5C81}"/>
              </a:ext>
            </a:extLst>
          </p:cNvPr>
          <p:cNvSpPr/>
          <p:nvPr/>
        </p:nvSpPr>
        <p:spPr>
          <a:xfrm>
            <a:off x="4503538" y="1975890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3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5E56917-9AFC-372D-998B-3347A6A3DB27}"/>
              </a:ext>
            </a:extLst>
          </p:cNvPr>
          <p:cNvSpPr>
            <a:spLocks noChangeAspect="1"/>
          </p:cNvSpPr>
          <p:nvPr/>
        </p:nvSpPr>
        <p:spPr>
          <a:xfrm>
            <a:off x="2044070" y="1936654"/>
            <a:ext cx="477788" cy="477788"/>
          </a:xfrm>
          <a:prstGeom prst="ellipse">
            <a:avLst/>
          </a:prstGeom>
          <a:solidFill>
            <a:srgbClr val="F31D3C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4</a:t>
            </a:r>
            <a:endParaRPr lang="ru-RU" sz="1700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E5BBAD3-A4F4-529F-2BF5-E1BB5085CF53}"/>
              </a:ext>
            </a:extLst>
          </p:cNvPr>
          <p:cNvSpPr/>
          <p:nvPr/>
        </p:nvSpPr>
        <p:spPr>
          <a:xfrm>
            <a:off x="458861" y="3006054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5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8EF4EDB-4191-6C6C-51EA-1A64D0A19091}"/>
              </a:ext>
            </a:extLst>
          </p:cNvPr>
          <p:cNvSpPr/>
          <p:nvPr/>
        </p:nvSpPr>
        <p:spPr>
          <a:xfrm>
            <a:off x="1251602" y="3769225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6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2EBFE22-60AD-8E5C-F30A-E2460569EA71}"/>
              </a:ext>
            </a:extLst>
          </p:cNvPr>
          <p:cNvSpPr/>
          <p:nvPr/>
        </p:nvSpPr>
        <p:spPr>
          <a:xfrm>
            <a:off x="3037502" y="2760033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7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0A8B8C0-3334-825C-DD6F-8FF4648E17AA}"/>
              </a:ext>
            </a:extLst>
          </p:cNvPr>
          <p:cNvSpPr/>
          <p:nvPr/>
        </p:nvSpPr>
        <p:spPr>
          <a:xfrm>
            <a:off x="5629675" y="3024065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8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473DBC1E-ADA3-3E0A-B0D6-91629E987A6C}"/>
              </a:ext>
            </a:extLst>
          </p:cNvPr>
          <p:cNvSpPr/>
          <p:nvPr/>
        </p:nvSpPr>
        <p:spPr>
          <a:xfrm>
            <a:off x="6682915" y="3783480"/>
            <a:ext cx="415468" cy="415468"/>
          </a:xfrm>
          <a:prstGeom prst="ellipse">
            <a:avLst/>
          </a:prstGeom>
          <a:solidFill>
            <a:srgbClr val="8B8EE3"/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9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165" name="Google Shape;196;p36">
            <a:extLst>
              <a:ext uri="{FF2B5EF4-FFF2-40B4-BE49-F238E27FC236}">
                <a16:creationId xmlns:a16="http://schemas.microsoft.com/office/drawing/2014/main" id="{B994D247-1D40-7641-AF21-6EC9011667A0}"/>
              </a:ext>
            </a:extLst>
          </p:cNvPr>
          <p:cNvCxnSpPr>
            <a:cxnSpLocks/>
            <a:stCxn id="152" idx="2"/>
            <a:endCxn id="153" idx="6"/>
          </p:cNvCxnSpPr>
          <p:nvPr/>
        </p:nvCxnSpPr>
        <p:spPr>
          <a:xfrm rot="10800000">
            <a:off x="4919007" y="2183625"/>
            <a:ext cx="1657171" cy="2083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8" name="Google Shape;196;p36">
            <a:extLst>
              <a:ext uri="{FF2B5EF4-FFF2-40B4-BE49-F238E27FC236}">
                <a16:creationId xmlns:a16="http://schemas.microsoft.com/office/drawing/2014/main" id="{3AFF8C00-9291-B7E5-7990-AD1AE3A3A8E3}"/>
              </a:ext>
            </a:extLst>
          </p:cNvPr>
          <p:cNvCxnSpPr>
            <a:cxnSpLocks/>
            <a:stCxn id="153" idx="2"/>
            <a:endCxn id="154" idx="6"/>
          </p:cNvCxnSpPr>
          <p:nvPr/>
        </p:nvCxnSpPr>
        <p:spPr>
          <a:xfrm rot="10800000">
            <a:off x="2521858" y="2175548"/>
            <a:ext cx="1981680" cy="80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" name="Google Shape;196;p36">
            <a:extLst>
              <a:ext uri="{FF2B5EF4-FFF2-40B4-BE49-F238E27FC236}">
                <a16:creationId xmlns:a16="http://schemas.microsoft.com/office/drawing/2014/main" id="{7F8CC97A-8279-EA9E-23EF-912B4D73E702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10800000" flipV="1">
            <a:off x="666596" y="2175548"/>
            <a:ext cx="1377475" cy="830506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Google Shape;196;p36">
            <a:extLst>
              <a:ext uri="{FF2B5EF4-FFF2-40B4-BE49-F238E27FC236}">
                <a16:creationId xmlns:a16="http://schemas.microsoft.com/office/drawing/2014/main" id="{E6C850B4-3502-A845-C5F8-D0854B82EC1B}"/>
              </a:ext>
            </a:extLst>
          </p:cNvPr>
          <p:cNvCxnSpPr>
            <a:cxnSpLocks/>
            <a:stCxn id="155" idx="4"/>
            <a:endCxn id="156" idx="2"/>
          </p:cNvCxnSpPr>
          <p:nvPr/>
        </p:nvCxnSpPr>
        <p:spPr>
          <a:xfrm rot="16200000" flipH="1">
            <a:off x="681380" y="3406736"/>
            <a:ext cx="555437" cy="585007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96;p36">
            <a:extLst>
              <a:ext uri="{FF2B5EF4-FFF2-40B4-BE49-F238E27FC236}">
                <a16:creationId xmlns:a16="http://schemas.microsoft.com/office/drawing/2014/main" id="{26F42DD9-919B-C39C-7EB6-34F871D632DD}"/>
              </a:ext>
            </a:extLst>
          </p:cNvPr>
          <p:cNvCxnSpPr>
            <a:cxnSpLocks/>
            <a:stCxn id="157" idx="2"/>
            <a:endCxn id="156" idx="6"/>
          </p:cNvCxnSpPr>
          <p:nvPr/>
        </p:nvCxnSpPr>
        <p:spPr>
          <a:xfrm rot="10800000" flipV="1">
            <a:off x="1667070" y="2967767"/>
            <a:ext cx="1370432" cy="100919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4" name="Google Shape;196;p36">
            <a:extLst>
              <a:ext uri="{FF2B5EF4-FFF2-40B4-BE49-F238E27FC236}">
                <a16:creationId xmlns:a16="http://schemas.microsoft.com/office/drawing/2014/main" id="{8FA310F4-C406-4C19-C85B-E7216ED6549E}"/>
              </a:ext>
            </a:extLst>
          </p:cNvPr>
          <p:cNvCxnSpPr>
            <a:cxnSpLocks/>
            <a:stCxn id="158" idx="0"/>
            <a:endCxn id="157" idx="6"/>
          </p:cNvCxnSpPr>
          <p:nvPr/>
        </p:nvCxnSpPr>
        <p:spPr>
          <a:xfrm rot="16200000" flipV="1">
            <a:off x="4617041" y="1803696"/>
            <a:ext cx="56298" cy="2384439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7" name="Google Shape;196;p36">
            <a:extLst>
              <a:ext uri="{FF2B5EF4-FFF2-40B4-BE49-F238E27FC236}">
                <a16:creationId xmlns:a16="http://schemas.microsoft.com/office/drawing/2014/main" id="{CA64937D-7BF4-8E31-2C6E-F51E978E98BF}"/>
              </a:ext>
            </a:extLst>
          </p:cNvPr>
          <p:cNvCxnSpPr>
            <a:cxnSpLocks/>
            <a:stCxn id="158" idx="4"/>
            <a:endCxn id="159" idx="0"/>
          </p:cNvCxnSpPr>
          <p:nvPr/>
        </p:nvCxnSpPr>
        <p:spPr>
          <a:xfrm rot="16200000" flipH="1">
            <a:off x="6192056" y="3084886"/>
            <a:ext cx="343947" cy="105324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0" name="Google Shape;196;p36">
            <a:extLst>
              <a:ext uri="{FF2B5EF4-FFF2-40B4-BE49-F238E27FC236}">
                <a16:creationId xmlns:a16="http://schemas.microsoft.com/office/drawing/2014/main" id="{53B34593-A50A-45E5-8D77-D94135FC5E4B}"/>
              </a:ext>
            </a:extLst>
          </p:cNvPr>
          <p:cNvCxnSpPr>
            <a:cxnSpLocks/>
            <a:stCxn id="159" idx="4"/>
            <a:endCxn id="160" idx="6"/>
          </p:cNvCxnSpPr>
          <p:nvPr/>
        </p:nvCxnSpPr>
        <p:spPr>
          <a:xfrm rot="5400000">
            <a:off x="5917671" y="3486900"/>
            <a:ext cx="260930" cy="1685026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6D7EC5DE-08B5-BEBD-CACF-1353C590952E}"/>
              </a:ext>
            </a:extLst>
          </p:cNvPr>
          <p:cNvGrpSpPr/>
          <p:nvPr/>
        </p:nvGrpSpPr>
        <p:grpSpPr>
          <a:xfrm>
            <a:off x="2044069" y="1335555"/>
            <a:ext cx="484632" cy="568585"/>
            <a:chOff x="2154503" y="1402853"/>
            <a:chExt cx="484632" cy="568585"/>
          </a:xfrm>
        </p:grpSpPr>
        <p:sp>
          <p:nvSpPr>
            <p:cNvPr id="324" name="Arrow: Down 323">
              <a:extLst>
                <a:ext uri="{FF2B5EF4-FFF2-40B4-BE49-F238E27FC236}">
                  <a16:creationId xmlns:a16="http://schemas.microsoft.com/office/drawing/2014/main" id="{57C4075D-F6D3-611B-F620-2F646AFEAB95}"/>
                </a:ext>
              </a:extLst>
            </p:cNvPr>
            <p:cNvSpPr/>
            <p:nvPr/>
          </p:nvSpPr>
          <p:spPr>
            <a:xfrm>
              <a:off x="2154503" y="1425527"/>
              <a:ext cx="484632" cy="545911"/>
            </a:xfrm>
            <a:prstGeom prst="downArrow">
              <a:avLst>
                <a:gd name="adj1" fmla="val 66933"/>
                <a:gd name="adj2" fmla="val 50000"/>
              </a:avLst>
            </a:prstGeom>
            <a:solidFill>
              <a:srgbClr val="F31D3C"/>
            </a:solidFill>
            <a:ln w="19050">
              <a:noFill/>
            </a:ln>
          </p:spPr>
          <p:txBody>
            <a:bodyPr spcFirstLastPara="1" wrap="square" lIns="162000" tIns="91425" rIns="162000" bIns="91425" anchor="ctr" anchorCtr="0">
              <a:noAutofit/>
            </a:bodyPr>
            <a:lstStyle/>
            <a:p>
              <a:pPr algn="ctr"/>
              <a:endParaRPr lang="ru-RU" b="1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3D223195-F0B5-6505-F821-2BDEAAE6991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59300" y="1402853"/>
              <a:ext cx="465970" cy="491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YOU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HERE</a:t>
              </a:r>
              <a:endParaRPr lang="ru-RU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A7FA81D2-A6AD-4F50-8FE6-5C636A466B8A}"/>
              </a:ext>
            </a:extLst>
          </p:cNvPr>
          <p:cNvGrpSpPr/>
          <p:nvPr/>
        </p:nvGrpSpPr>
        <p:grpSpPr>
          <a:xfrm>
            <a:off x="4726823" y="4220478"/>
            <a:ext cx="478800" cy="478800"/>
            <a:chOff x="4737136" y="4278905"/>
            <a:chExt cx="478800" cy="47880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E714CEE-778D-20A8-D633-18CBC3790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7136" y="4278905"/>
              <a:ext cx="478800" cy="478800"/>
            </a:xfrm>
            <a:prstGeom prst="ellipse">
              <a:avLst/>
            </a:prstGeom>
            <a:solidFill>
              <a:srgbClr val="8B8EE3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162000" tIns="91425" rIns="162000" bIns="91425" anchor="ctr" anchorCtr="0">
              <a:noAutofit/>
            </a:bodyPr>
            <a:lstStyle/>
            <a:p>
              <a:pPr algn="ctr"/>
              <a:endPara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pic>
          <p:nvPicPr>
            <p:cNvPr id="533" name="Graphic 532" descr="Race Flag with solid fill">
              <a:extLst>
                <a:ext uri="{FF2B5EF4-FFF2-40B4-BE49-F238E27FC236}">
                  <a16:creationId xmlns:a16="http://schemas.microsoft.com/office/drawing/2014/main" id="{9909BC32-6C59-CEB7-9CE1-03FEAA98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75373" y="4330107"/>
              <a:ext cx="402336" cy="402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358D30-2A53-409E-855F-0D86109F29F0}"/>
              </a:ext>
            </a:extLst>
          </p:cNvPr>
          <p:cNvCxnSpPr/>
          <p:nvPr/>
        </p:nvCxnSpPr>
        <p:spPr>
          <a:xfrm>
            <a:off x="4397076" y="1586439"/>
            <a:ext cx="0" cy="3204000"/>
          </a:xfrm>
          <a:prstGeom prst="line">
            <a:avLst/>
          </a:prstGeom>
          <a:ln w="190500">
            <a:solidFill>
              <a:srgbClr val="013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What's the Cost of High Employee Turnover?">
            <a:extLst>
              <a:ext uri="{FF2B5EF4-FFF2-40B4-BE49-F238E27FC236}">
                <a16:creationId xmlns:a16="http://schemas.microsoft.com/office/drawing/2014/main" id="{FDDC633A-61AA-9F09-3976-ACB346E23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79" t="48" r="25275" b="-48"/>
          <a:stretch/>
        </p:blipFill>
        <p:spPr bwMode="auto">
          <a:xfrm>
            <a:off x="0" y="0"/>
            <a:ext cx="25714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89;p36">
            <a:extLst>
              <a:ext uri="{FF2B5EF4-FFF2-40B4-BE49-F238E27FC236}">
                <a16:creationId xmlns:a16="http://schemas.microsoft.com/office/drawing/2014/main" id="{B2A86C4B-2CE1-72F1-03E6-623889D391D7}"/>
              </a:ext>
            </a:extLst>
          </p:cNvPr>
          <p:cNvSpPr txBox="1">
            <a:spLocks/>
          </p:cNvSpPr>
          <p:nvPr/>
        </p:nvSpPr>
        <p:spPr>
          <a:xfrm>
            <a:off x="2974036" y="331200"/>
            <a:ext cx="5381867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>
                <a:solidFill>
                  <a:srgbClr val="013D85"/>
                </a:solidFill>
              </a:rPr>
              <a:t>Маршрут вебинара «Текучесть персонала»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960FF86B-1606-001D-5615-E481C488534B}"/>
              </a:ext>
            </a:extLst>
          </p:cNvPr>
          <p:cNvSpPr/>
          <p:nvPr/>
        </p:nvSpPr>
        <p:spPr>
          <a:xfrm>
            <a:off x="3942678" y="1671026"/>
            <a:ext cx="1404000" cy="396000"/>
          </a:xfrm>
          <a:prstGeom prst="homePlate">
            <a:avLst/>
          </a:prstGeom>
          <a:solidFill>
            <a:srgbClr val="E0E7F0"/>
          </a:solidFill>
          <a:ln w="19050">
            <a:solidFill>
              <a:srgbClr val="013D85"/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A3D4A421-0AED-8A36-3C45-60559B209756}"/>
              </a:ext>
            </a:extLst>
          </p:cNvPr>
          <p:cNvSpPr/>
          <p:nvPr/>
        </p:nvSpPr>
        <p:spPr>
          <a:xfrm>
            <a:off x="3218667" y="2177594"/>
            <a:ext cx="3381706" cy="396000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13D85"/>
            </a:solidFill>
          </a:ln>
          <a:scene3d>
            <a:camera prst="orthographicFront">
              <a:rot lat="0" lon="0" rev="2154000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Текучесть персонала как </a:t>
            </a:r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HR-</a:t>
            </a:r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метрика</a:t>
            </a:r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1AED8DFD-7320-069B-9821-784C9399A802}"/>
              </a:ext>
            </a:extLst>
          </p:cNvPr>
          <p:cNvSpPr/>
          <p:nvPr/>
        </p:nvSpPr>
        <p:spPr>
          <a:xfrm>
            <a:off x="3280599" y="3190730"/>
            <a:ext cx="3276000" cy="396000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13D85"/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Анализ текучести. Цели и драйверы</a:t>
            </a:r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FAB4E8CA-75EB-3CAE-770D-495D7414C435}"/>
              </a:ext>
            </a:extLst>
          </p:cNvPr>
          <p:cNvSpPr/>
          <p:nvPr/>
        </p:nvSpPr>
        <p:spPr>
          <a:xfrm>
            <a:off x="3808429" y="3697298"/>
            <a:ext cx="2340000" cy="396000"/>
          </a:xfrm>
          <a:prstGeom prst="homePlate">
            <a:avLst/>
          </a:prstGeom>
          <a:solidFill>
            <a:srgbClr val="FFFFE2"/>
          </a:solidFill>
          <a:ln w="19050">
            <a:solidFill>
              <a:srgbClr val="013D85"/>
            </a:solidFill>
          </a:ln>
          <a:scene3d>
            <a:camera prst="orthographicFront">
              <a:rot lat="0" lon="0" rev="2154000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Практика. Разбор кейса</a:t>
            </a:r>
          </a:p>
        </p:txBody>
      </p:sp>
      <p:sp>
        <p:nvSpPr>
          <p:cNvPr id="49" name="Arrow: Pentagon 48">
            <a:extLst>
              <a:ext uri="{FF2B5EF4-FFF2-40B4-BE49-F238E27FC236}">
                <a16:creationId xmlns:a16="http://schemas.microsoft.com/office/drawing/2014/main" id="{92BB02D0-AEA9-A0F3-D830-B94CBE275C0C}"/>
              </a:ext>
            </a:extLst>
          </p:cNvPr>
          <p:cNvSpPr/>
          <p:nvPr/>
        </p:nvSpPr>
        <p:spPr>
          <a:xfrm flipH="1">
            <a:off x="3447483" y="4203868"/>
            <a:ext cx="1368000" cy="396000"/>
          </a:xfrm>
          <a:prstGeom prst="homePlate">
            <a:avLst/>
          </a:prstGeom>
          <a:solidFill>
            <a:srgbClr val="EEF5FE"/>
          </a:solidFill>
          <a:ln w="19050">
            <a:solidFill>
              <a:srgbClr val="013D85"/>
            </a:solidFill>
          </a:ln>
          <a:effectLst/>
          <a:scene3d>
            <a:camera prst="orthographicFront">
              <a:rot lat="0" lon="0" rev="2154000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4A78C5B-01F8-79E1-1DD2-419873F8C364}"/>
              </a:ext>
            </a:extLst>
          </p:cNvPr>
          <p:cNvSpPr/>
          <p:nvPr/>
        </p:nvSpPr>
        <p:spPr>
          <a:xfrm>
            <a:off x="6147342" y="1204748"/>
            <a:ext cx="1977372" cy="3713259"/>
          </a:xfrm>
          <a:custGeom>
            <a:avLst/>
            <a:gdLst>
              <a:gd name="connsiteX0" fmla="*/ 1765189 w 2294017"/>
              <a:gd name="connsiteY0" fmla="*/ 0 h 3010862"/>
              <a:gd name="connsiteX1" fmla="*/ 1311965 w 2294017"/>
              <a:gd name="connsiteY1" fmla="*/ 659959 h 3010862"/>
              <a:gd name="connsiteX2" fmla="*/ 2019631 w 2294017"/>
              <a:gd name="connsiteY2" fmla="*/ 1669774 h 3010862"/>
              <a:gd name="connsiteX3" fmla="*/ 1049572 w 2294017"/>
              <a:gd name="connsiteY3" fmla="*/ 2305879 h 3010862"/>
              <a:gd name="connsiteX4" fmla="*/ 834887 w 2294017"/>
              <a:gd name="connsiteY4" fmla="*/ 1311966 h 3010862"/>
              <a:gd name="connsiteX5" fmla="*/ 1534601 w 2294017"/>
              <a:gd name="connsiteY5" fmla="*/ 1685677 h 3010862"/>
              <a:gd name="connsiteX6" fmla="*/ 2059388 w 2294017"/>
              <a:gd name="connsiteY6" fmla="*/ 548640 h 3010862"/>
              <a:gd name="connsiteX7" fmla="*/ 2289975 w 2294017"/>
              <a:gd name="connsiteY7" fmla="*/ 2115047 h 3010862"/>
              <a:gd name="connsiteX8" fmla="*/ 1884459 w 2294017"/>
              <a:gd name="connsiteY8" fmla="*/ 2902226 h 3010862"/>
              <a:gd name="connsiteX9" fmla="*/ 747422 w 2294017"/>
              <a:gd name="connsiteY9" fmla="*/ 2639833 h 3010862"/>
              <a:gd name="connsiteX10" fmla="*/ 405516 w 2294017"/>
              <a:gd name="connsiteY10" fmla="*/ 2989691 h 3010862"/>
              <a:gd name="connsiteX11" fmla="*/ 0 w 2294017"/>
              <a:gd name="connsiteY11" fmla="*/ 2941983 h 3010862"/>
              <a:gd name="connsiteX0" fmla="*/ 1765189 w 2294017"/>
              <a:gd name="connsiteY0" fmla="*/ 0 h 3010862"/>
              <a:gd name="connsiteX1" fmla="*/ 1311965 w 2294017"/>
              <a:gd name="connsiteY1" fmla="*/ 659959 h 3010862"/>
              <a:gd name="connsiteX2" fmla="*/ 2019631 w 2294017"/>
              <a:gd name="connsiteY2" fmla="*/ 1669774 h 3010862"/>
              <a:gd name="connsiteX3" fmla="*/ 1049572 w 2294017"/>
              <a:gd name="connsiteY3" fmla="*/ 2305879 h 3010862"/>
              <a:gd name="connsiteX4" fmla="*/ 834887 w 2294017"/>
              <a:gd name="connsiteY4" fmla="*/ 1311966 h 3010862"/>
              <a:gd name="connsiteX5" fmla="*/ 1534601 w 2294017"/>
              <a:gd name="connsiteY5" fmla="*/ 1685677 h 3010862"/>
              <a:gd name="connsiteX6" fmla="*/ 2059388 w 2294017"/>
              <a:gd name="connsiteY6" fmla="*/ 548640 h 3010862"/>
              <a:gd name="connsiteX7" fmla="*/ 2289975 w 2294017"/>
              <a:gd name="connsiteY7" fmla="*/ 2115047 h 3010862"/>
              <a:gd name="connsiteX8" fmla="*/ 1884459 w 2294017"/>
              <a:gd name="connsiteY8" fmla="*/ 2902226 h 3010862"/>
              <a:gd name="connsiteX9" fmla="*/ 747422 w 2294017"/>
              <a:gd name="connsiteY9" fmla="*/ 2639833 h 3010862"/>
              <a:gd name="connsiteX10" fmla="*/ 405516 w 2294017"/>
              <a:gd name="connsiteY10" fmla="*/ 2989691 h 3010862"/>
              <a:gd name="connsiteX11" fmla="*/ 0 w 2294017"/>
              <a:gd name="connsiteY11" fmla="*/ 2941983 h 3010862"/>
              <a:gd name="connsiteX0" fmla="*/ 1765189 w 2294017"/>
              <a:gd name="connsiteY0" fmla="*/ 0 h 3010862"/>
              <a:gd name="connsiteX1" fmla="*/ 1311965 w 2294017"/>
              <a:gd name="connsiteY1" fmla="*/ 659959 h 3010862"/>
              <a:gd name="connsiteX2" fmla="*/ 2019631 w 2294017"/>
              <a:gd name="connsiteY2" fmla="*/ 1669774 h 3010862"/>
              <a:gd name="connsiteX3" fmla="*/ 1049572 w 2294017"/>
              <a:gd name="connsiteY3" fmla="*/ 2305879 h 3010862"/>
              <a:gd name="connsiteX4" fmla="*/ 834887 w 2294017"/>
              <a:gd name="connsiteY4" fmla="*/ 1311966 h 3010862"/>
              <a:gd name="connsiteX5" fmla="*/ 1534601 w 2294017"/>
              <a:gd name="connsiteY5" fmla="*/ 1685677 h 3010862"/>
              <a:gd name="connsiteX6" fmla="*/ 2059388 w 2294017"/>
              <a:gd name="connsiteY6" fmla="*/ 548640 h 3010862"/>
              <a:gd name="connsiteX7" fmla="*/ 2289975 w 2294017"/>
              <a:gd name="connsiteY7" fmla="*/ 2115047 h 3010862"/>
              <a:gd name="connsiteX8" fmla="*/ 1884459 w 2294017"/>
              <a:gd name="connsiteY8" fmla="*/ 2902226 h 3010862"/>
              <a:gd name="connsiteX9" fmla="*/ 747422 w 2294017"/>
              <a:gd name="connsiteY9" fmla="*/ 2639833 h 3010862"/>
              <a:gd name="connsiteX10" fmla="*/ 405516 w 2294017"/>
              <a:gd name="connsiteY10" fmla="*/ 2989691 h 3010862"/>
              <a:gd name="connsiteX11" fmla="*/ 0 w 2294017"/>
              <a:gd name="connsiteY11" fmla="*/ 2941983 h 3010862"/>
              <a:gd name="connsiteX0" fmla="*/ 1765189 w 2294017"/>
              <a:gd name="connsiteY0" fmla="*/ 0 h 3010862"/>
              <a:gd name="connsiteX1" fmla="*/ 1311965 w 2294017"/>
              <a:gd name="connsiteY1" fmla="*/ 659959 h 3010862"/>
              <a:gd name="connsiteX2" fmla="*/ 2019631 w 2294017"/>
              <a:gd name="connsiteY2" fmla="*/ 1669774 h 3010862"/>
              <a:gd name="connsiteX3" fmla="*/ 1049572 w 2294017"/>
              <a:gd name="connsiteY3" fmla="*/ 2305879 h 3010862"/>
              <a:gd name="connsiteX4" fmla="*/ 834887 w 2294017"/>
              <a:gd name="connsiteY4" fmla="*/ 1311966 h 3010862"/>
              <a:gd name="connsiteX5" fmla="*/ 1534601 w 2294017"/>
              <a:gd name="connsiteY5" fmla="*/ 1685677 h 3010862"/>
              <a:gd name="connsiteX6" fmla="*/ 2059388 w 2294017"/>
              <a:gd name="connsiteY6" fmla="*/ 548640 h 3010862"/>
              <a:gd name="connsiteX7" fmla="*/ 2289975 w 2294017"/>
              <a:gd name="connsiteY7" fmla="*/ 2115047 h 3010862"/>
              <a:gd name="connsiteX8" fmla="*/ 1884459 w 2294017"/>
              <a:gd name="connsiteY8" fmla="*/ 2902226 h 3010862"/>
              <a:gd name="connsiteX9" fmla="*/ 747422 w 2294017"/>
              <a:gd name="connsiteY9" fmla="*/ 2639833 h 3010862"/>
              <a:gd name="connsiteX10" fmla="*/ 405516 w 2294017"/>
              <a:gd name="connsiteY10" fmla="*/ 2989691 h 3010862"/>
              <a:gd name="connsiteX11" fmla="*/ 0 w 2294017"/>
              <a:gd name="connsiteY11" fmla="*/ 2941983 h 3010862"/>
              <a:gd name="connsiteX0" fmla="*/ 1765189 w 2397631"/>
              <a:gd name="connsiteY0" fmla="*/ 0 h 3010862"/>
              <a:gd name="connsiteX1" fmla="*/ 1311965 w 2397631"/>
              <a:gd name="connsiteY1" fmla="*/ 659959 h 3010862"/>
              <a:gd name="connsiteX2" fmla="*/ 2019631 w 2397631"/>
              <a:gd name="connsiteY2" fmla="*/ 1669774 h 3010862"/>
              <a:gd name="connsiteX3" fmla="*/ 1049572 w 2397631"/>
              <a:gd name="connsiteY3" fmla="*/ 2305879 h 3010862"/>
              <a:gd name="connsiteX4" fmla="*/ 834887 w 2397631"/>
              <a:gd name="connsiteY4" fmla="*/ 1311966 h 3010862"/>
              <a:gd name="connsiteX5" fmla="*/ 1534601 w 2397631"/>
              <a:gd name="connsiteY5" fmla="*/ 1685677 h 3010862"/>
              <a:gd name="connsiteX6" fmla="*/ 2059388 w 2397631"/>
              <a:gd name="connsiteY6" fmla="*/ 548640 h 3010862"/>
              <a:gd name="connsiteX7" fmla="*/ 2289975 w 2397631"/>
              <a:gd name="connsiteY7" fmla="*/ 2115047 h 3010862"/>
              <a:gd name="connsiteX8" fmla="*/ 1884459 w 2397631"/>
              <a:gd name="connsiteY8" fmla="*/ 2902226 h 3010862"/>
              <a:gd name="connsiteX9" fmla="*/ 747422 w 2397631"/>
              <a:gd name="connsiteY9" fmla="*/ 2639833 h 3010862"/>
              <a:gd name="connsiteX10" fmla="*/ 405516 w 2397631"/>
              <a:gd name="connsiteY10" fmla="*/ 2989691 h 3010862"/>
              <a:gd name="connsiteX11" fmla="*/ 0 w 2397631"/>
              <a:gd name="connsiteY11" fmla="*/ 2941983 h 3010862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049572 w 2397631"/>
              <a:gd name="connsiteY3" fmla="*/ 2631882 h 3336865"/>
              <a:gd name="connsiteX4" fmla="*/ 834887 w 2397631"/>
              <a:gd name="connsiteY4" fmla="*/ 1637969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049572 w 2397631"/>
              <a:gd name="connsiteY3" fmla="*/ 2631882 h 3336865"/>
              <a:gd name="connsiteX4" fmla="*/ 834887 w 2397631"/>
              <a:gd name="connsiteY4" fmla="*/ 1637969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049572 w 2397631"/>
              <a:gd name="connsiteY3" fmla="*/ 2631882 h 3336865"/>
              <a:gd name="connsiteX4" fmla="*/ 834887 w 2397631"/>
              <a:gd name="connsiteY4" fmla="*/ 1637969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049572 w 2397631"/>
              <a:gd name="connsiteY3" fmla="*/ 2631882 h 3336865"/>
              <a:gd name="connsiteX4" fmla="*/ 1055600 w 2397631"/>
              <a:gd name="connsiteY4" fmla="*/ 2146852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855657 w 2397631"/>
              <a:gd name="connsiteY3" fmla="*/ 2552369 h 3336865"/>
              <a:gd name="connsiteX4" fmla="*/ 1055600 w 2397631"/>
              <a:gd name="connsiteY4" fmla="*/ 2146852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397631"/>
              <a:gd name="connsiteY0" fmla="*/ 0 h 3336865"/>
              <a:gd name="connsiteX1" fmla="*/ 1311965 w 2397631"/>
              <a:gd name="connsiteY1" fmla="*/ 985962 h 3336865"/>
              <a:gd name="connsiteX2" fmla="*/ 2019631 w 2397631"/>
              <a:gd name="connsiteY2" fmla="*/ 1995777 h 3336865"/>
              <a:gd name="connsiteX3" fmla="*/ 1855657 w 2397631"/>
              <a:gd name="connsiteY3" fmla="*/ 2552369 h 3336865"/>
              <a:gd name="connsiteX4" fmla="*/ 1535412 w 2397631"/>
              <a:gd name="connsiteY4" fmla="*/ 2345635 h 3336865"/>
              <a:gd name="connsiteX5" fmla="*/ 1534601 w 2397631"/>
              <a:gd name="connsiteY5" fmla="*/ 2011680 h 3336865"/>
              <a:gd name="connsiteX6" fmla="*/ 2059388 w 2397631"/>
              <a:gd name="connsiteY6" fmla="*/ 874643 h 3336865"/>
              <a:gd name="connsiteX7" fmla="*/ 2289975 w 2397631"/>
              <a:gd name="connsiteY7" fmla="*/ 2441050 h 3336865"/>
              <a:gd name="connsiteX8" fmla="*/ 1884459 w 2397631"/>
              <a:gd name="connsiteY8" fmla="*/ 3228229 h 3336865"/>
              <a:gd name="connsiteX9" fmla="*/ 747422 w 2397631"/>
              <a:gd name="connsiteY9" fmla="*/ 2965836 h 3336865"/>
              <a:gd name="connsiteX10" fmla="*/ 405516 w 2397631"/>
              <a:gd name="connsiteY10" fmla="*/ 3315694 h 3336865"/>
              <a:gd name="connsiteX11" fmla="*/ 0 w 2397631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2019631 w 2295438"/>
              <a:gd name="connsiteY2" fmla="*/ 1995777 h 3336865"/>
              <a:gd name="connsiteX3" fmla="*/ 1855657 w 2295438"/>
              <a:gd name="connsiteY3" fmla="*/ 2552369 h 3336865"/>
              <a:gd name="connsiteX4" fmla="*/ 1535412 w 2295438"/>
              <a:gd name="connsiteY4" fmla="*/ 234563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2019631 w 2295438"/>
              <a:gd name="connsiteY2" fmla="*/ 1995777 h 3336865"/>
              <a:gd name="connsiteX3" fmla="*/ 1759695 w 2295438"/>
              <a:gd name="connsiteY3" fmla="*/ 2234317 h 3336865"/>
              <a:gd name="connsiteX4" fmla="*/ 1535412 w 2295438"/>
              <a:gd name="connsiteY4" fmla="*/ 234563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2019631 w 2295438"/>
              <a:gd name="connsiteY2" fmla="*/ 1995777 h 3336865"/>
              <a:gd name="connsiteX3" fmla="*/ 1759695 w 2295438"/>
              <a:gd name="connsiteY3" fmla="*/ 2234317 h 3336865"/>
              <a:gd name="connsiteX4" fmla="*/ 1132370 w 2295438"/>
              <a:gd name="connsiteY4" fmla="*/ 216275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866090 w 2295438"/>
              <a:gd name="connsiteY2" fmla="*/ 1669773 h 3336865"/>
              <a:gd name="connsiteX3" fmla="*/ 1759695 w 2295438"/>
              <a:gd name="connsiteY3" fmla="*/ 2234317 h 3336865"/>
              <a:gd name="connsiteX4" fmla="*/ 1132370 w 2295438"/>
              <a:gd name="connsiteY4" fmla="*/ 216275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866090 w 2295438"/>
              <a:gd name="connsiteY2" fmla="*/ 1669773 h 3336865"/>
              <a:gd name="connsiteX3" fmla="*/ 1625348 w 2295438"/>
              <a:gd name="connsiteY3" fmla="*/ 2377440 h 3336865"/>
              <a:gd name="connsiteX4" fmla="*/ 1132370 w 2295438"/>
              <a:gd name="connsiteY4" fmla="*/ 216275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866090 w 2295438"/>
              <a:gd name="connsiteY2" fmla="*/ 1669773 h 3336865"/>
              <a:gd name="connsiteX3" fmla="*/ 1625348 w 2295438"/>
              <a:gd name="connsiteY3" fmla="*/ 2377440 h 3336865"/>
              <a:gd name="connsiteX4" fmla="*/ 1132370 w 2295438"/>
              <a:gd name="connsiteY4" fmla="*/ 2162755 h 3336865"/>
              <a:gd name="connsiteX5" fmla="*/ 1265907 w 2295438"/>
              <a:gd name="connsiteY5" fmla="*/ 1637969 h 3336865"/>
              <a:gd name="connsiteX6" fmla="*/ 2059388 w 2295438"/>
              <a:gd name="connsiteY6" fmla="*/ 874643 h 3336865"/>
              <a:gd name="connsiteX7" fmla="*/ 2289975 w 2295438"/>
              <a:gd name="connsiteY7" fmla="*/ 2441050 h 3336865"/>
              <a:gd name="connsiteX8" fmla="*/ 1884459 w 2295438"/>
              <a:gd name="connsiteY8" fmla="*/ 3228229 h 3336865"/>
              <a:gd name="connsiteX9" fmla="*/ 747422 w 2295438"/>
              <a:gd name="connsiteY9" fmla="*/ 2965836 h 3336865"/>
              <a:gd name="connsiteX10" fmla="*/ 405516 w 2295438"/>
              <a:gd name="connsiteY10" fmla="*/ 3315694 h 3336865"/>
              <a:gd name="connsiteX11" fmla="*/ 0 w 2295438"/>
              <a:gd name="connsiteY11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866090 w 2295438"/>
              <a:gd name="connsiteY2" fmla="*/ 1669773 h 3336865"/>
              <a:gd name="connsiteX3" fmla="*/ 1132370 w 2295438"/>
              <a:gd name="connsiteY3" fmla="*/ 2162755 h 3336865"/>
              <a:gd name="connsiteX4" fmla="*/ 1265907 w 2295438"/>
              <a:gd name="connsiteY4" fmla="*/ 1637969 h 3336865"/>
              <a:gd name="connsiteX5" fmla="*/ 2059388 w 2295438"/>
              <a:gd name="connsiteY5" fmla="*/ 874643 h 3336865"/>
              <a:gd name="connsiteX6" fmla="*/ 2289975 w 2295438"/>
              <a:gd name="connsiteY6" fmla="*/ 2441050 h 3336865"/>
              <a:gd name="connsiteX7" fmla="*/ 1884459 w 2295438"/>
              <a:gd name="connsiteY7" fmla="*/ 3228229 h 3336865"/>
              <a:gd name="connsiteX8" fmla="*/ 747422 w 2295438"/>
              <a:gd name="connsiteY8" fmla="*/ 2965836 h 3336865"/>
              <a:gd name="connsiteX9" fmla="*/ 405516 w 2295438"/>
              <a:gd name="connsiteY9" fmla="*/ 3315694 h 3336865"/>
              <a:gd name="connsiteX10" fmla="*/ 0 w 2295438"/>
              <a:gd name="connsiteY10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132370 w 2295438"/>
              <a:gd name="connsiteY2" fmla="*/ 2162755 h 3336865"/>
              <a:gd name="connsiteX3" fmla="*/ 1265907 w 2295438"/>
              <a:gd name="connsiteY3" fmla="*/ 1637969 h 3336865"/>
              <a:gd name="connsiteX4" fmla="*/ 2059388 w 2295438"/>
              <a:gd name="connsiteY4" fmla="*/ 874643 h 3336865"/>
              <a:gd name="connsiteX5" fmla="*/ 2289975 w 2295438"/>
              <a:gd name="connsiteY5" fmla="*/ 2441050 h 3336865"/>
              <a:gd name="connsiteX6" fmla="*/ 1884459 w 2295438"/>
              <a:gd name="connsiteY6" fmla="*/ 3228229 h 3336865"/>
              <a:gd name="connsiteX7" fmla="*/ 747422 w 2295438"/>
              <a:gd name="connsiteY7" fmla="*/ 2965836 h 3336865"/>
              <a:gd name="connsiteX8" fmla="*/ 405516 w 2295438"/>
              <a:gd name="connsiteY8" fmla="*/ 3315694 h 3336865"/>
              <a:gd name="connsiteX9" fmla="*/ 0 w 2295438"/>
              <a:gd name="connsiteY9" fmla="*/ 3267986 h 3336865"/>
              <a:gd name="connsiteX0" fmla="*/ 1985903 w 2295438"/>
              <a:gd name="connsiteY0" fmla="*/ 0 h 3336865"/>
              <a:gd name="connsiteX1" fmla="*/ 1311965 w 2295438"/>
              <a:gd name="connsiteY1" fmla="*/ 985962 h 3336865"/>
              <a:gd name="connsiteX2" fmla="*/ 1132370 w 2295438"/>
              <a:gd name="connsiteY2" fmla="*/ 2162755 h 3336865"/>
              <a:gd name="connsiteX3" fmla="*/ 1265907 w 2295438"/>
              <a:gd name="connsiteY3" fmla="*/ 1637969 h 3336865"/>
              <a:gd name="connsiteX4" fmla="*/ 2059388 w 2295438"/>
              <a:gd name="connsiteY4" fmla="*/ 874643 h 3336865"/>
              <a:gd name="connsiteX5" fmla="*/ 2289975 w 2295438"/>
              <a:gd name="connsiteY5" fmla="*/ 2441050 h 3336865"/>
              <a:gd name="connsiteX6" fmla="*/ 1884459 w 2295438"/>
              <a:gd name="connsiteY6" fmla="*/ 3228229 h 3336865"/>
              <a:gd name="connsiteX7" fmla="*/ 747422 w 2295438"/>
              <a:gd name="connsiteY7" fmla="*/ 2965836 h 3336865"/>
              <a:gd name="connsiteX8" fmla="*/ 405516 w 2295438"/>
              <a:gd name="connsiteY8" fmla="*/ 3315694 h 3336865"/>
              <a:gd name="connsiteX9" fmla="*/ 0 w 2295438"/>
              <a:gd name="connsiteY9" fmla="*/ 3267986 h 3336865"/>
              <a:gd name="connsiteX0" fmla="*/ 1985903 w 2294393"/>
              <a:gd name="connsiteY0" fmla="*/ 0 h 3336865"/>
              <a:gd name="connsiteX1" fmla="*/ 1311965 w 2294393"/>
              <a:gd name="connsiteY1" fmla="*/ 985962 h 3336865"/>
              <a:gd name="connsiteX2" fmla="*/ 1132370 w 2294393"/>
              <a:gd name="connsiteY2" fmla="*/ 2162755 h 3336865"/>
              <a:gd name="connsiteX3" fmla="*/ 1448236 w 2294393"/>
              <a:gd name="connsiteY3" fmla="*/ 1375576 h 3336865"/>
              <a:gd name="connsiteX4" fmla="*/ 2059388 w 2294393"/>
              <a:gd name="connsiteY4" fmla="*/ 874643 h 3336865"/>
              <a:gd name="connsiteX5" fmla="*/ 2289975 w 2294393"/>
              <a:gd name="connsiteY5" fmla="*/ 2441050 h 3336865"/>
              <a:gd name="connsiteX6" fmla="*/ 1884459 w 2294393"/>
              <a:gd name="connsiteY6" fmla="*/ 3228229 h 3336865"/>
              <a:gd name="connsiteX7" fmla="*/ 747422 w 2294393"/>
              <a:gd name="connsiteY7" fmla="*/ 2965836 h 3336865"/>
              <a:gd name="connsiteX8" fmla="*/ 405516 w 2294393"/>
              <a:gd name="connsiteY8" fmla="*/ 3315694 h 3336865"/>
              <a:gd name="connsiteX9" fmla="*/ 0 w 2294393"/>
              <a:gd name="connsiteY9" fmla="*/ 3267986 h 3336865"/>
              <a:gd name="connsiteX0" fmla="*/ 1985903 w 2294393"/>
              <a:gd name="connsiteY0" fmla="*/ 0 h 3336865"/>
              <a:gd name="connsiteX1" fmla="*/ 1311965 w 2294393"/>
              <a:gd name="connsiteY1" fmla="*/ 985962 h 3336865"/>
              <a:gd name="connsiteX2" fmla="*/ 1132370 w 2294393"/>
              <a:gd name="connsiteY2" fmla="*/ 2162755 h 3336865"/>
              <a:gd name="connsiteX3" fmla="*/ 1448236 w 2294393"/>
              <a:gd name="connsiteY3" fmla="*/ 1375576 h 3336865"/>
              <a:gd name="connsiteX4" fmla="*/ 2059388 w 2294393"/>
              <a:gd name="connsiteY4" fmla="*/ 874643 h 3336865"/>
              <a:gd name="connsiteX5" fmla="*/ 2289975 w 2294393"/>
              <a:gd name="connsiteY5" fmla="*/ 2441050 h 3336865"/>
              <a:gd name="connsiteX6" fmla="*/ 1884459 w 2294393"/>
              <a:gd name="connsiteY6" fmla="*/ 3228229 h 3336865"/>
              <a:gd name="connsiteX7" fmla="*/ 747422 w 2294393"/>
              <a:gd name="connsiteY7" fmla="*/ 2965836 h 3336865"/>
              <a:gd name="connsiteX8" fmla="*/ 405516 w 2294393"/>
              <a:gd name="connsiteY8" fmla="*/ 3315694 h 3336865"/>
              <a:gd name="connsiteX9" fmla="*/ 0 w 2294393"/>
              <a:gd name="connsiteY9" fmla="*/ 3267986 h 3336865"/>
              <a:gd name="connsiteX0" fmla="*/ 1985903 w 2294393"/>
              <a:gd name="connsiteY0" fmla="*/ 0 h 3336865"/>
              <a:gd name="connsiteX1" fmla="*/ 947308 w 2294393"/>
              <a:gd name="connsiteY1" fmla="*/ 731520 h 3336865"/>
              <a:gd name="connsiteX2" fmla="*/ 1132370 w 2294393"/>
              <a:gd name="connsiteY2" fmla="*/ 2162755 h 3336865"/>
              <a:gd name="connsiteX3" fmla="*/ 1448236 w 2294393"/>
              <a:gd name="connsiteY3" fmla="*/ 1375576 h 3336865"/>
              <a:gd name="connsiteX4" fmla="*/ 2059388 w 2294393"/>
              <a:gd name="connsiteY4" fmla="*/ 874643 h 3336865"/>
              <a:gd name="connsiteX5" fmla="*/ 2289975 w 2294393"/>
              <a:gd name="connsiteY5" fmla="*/ 2441050 h 3336865"/>
              <a:gd name="connsiteX6" fmla="*/ 1884459 w 2294393"/>
              <a:gd name="connsiteY6" fmla="*/ 3228229 h 3336865"/>
              <a:gd name="connsiteX7" fmla="*/ 747422 w 2294393"/>
              <a:gd name="connsiteY7" fmla="*/ 2965836 h 3336865"/>
              <a:gd name="connsiteX8" fmla="*/ 405516 w 2294393"/>
              <a:gd name="connsiteY8" fmla="*/ 3315694 h 3336865"/>
              <a:gd name="connsiteX9" fmla="*/ 0 w 2294393"/>
              <a:gd name="connsiteY9" fmla="*/ 3267986 h 3336865"/>
              <a:gd name="connsiteX0" fmla="*/ 1985903 w 2293365"/>
              <a:gd name="connsiteY0" fmla="*/ 0 h 3336865"/>
              <a:gd name="connsiteX1" fmla="*/ 947308 w 2293365"/>
              <a:gd name="connsiteY1" fmla="*/ 731520 h 3336865"/>
              <a:gd name="connsiteX2" fmla="*/ 1132370 w 2293365"/>
              <a:gd name="connsiteY2" fmla="*/ 2162755 h 3336865"/>
              <a:gd name="connsiteX3" fmla="*/ 1726527 w 2293365"/>
              <a:gd name="connsiteY3" fmla="*/ 1693629 h 3336865"/>
              <a:gd name="connsiteX4" fmla="*/ 2059388 w 2293365"/>
              <a:gd name="connsiteY4" fmla="*/ 874643 h 3336865"/>
              <a:gd name="connsiteX5" fmla="*/ 2289975 w 2293365"/>
              <a:gd name="connsiteY5" fmla="*/ 2441050 h 3336865"/>
              <a:gd name="connsiteX6" fmla="*/ 1884459 w 2293365"/>
              <a:gd name="connsiteY6" fmla="*/ 3228229 h 3336865"/>
              <a:gd name="connsiteX7" fmla="*/ 747422 w 2293365"/>
              <a:gd name="connsiteY7" fmla="*/ 2965836 h 3336865"/>
              <a:gd name="connsiteX8" fmla="*/ 405516 w 2293365"/>
              <a:gd name="connsiteY8" fmla="*/ 3315694 h 3336865"/>
              <a:gd name="connsiteX9" fmla="*/ 0 w 2293365"/>
              <a:gd name="connsiteY9" fmla="*/ 3267986 h 3336865"/>
              <a:gd name="connsiteX0" fmla="*/ 1985903 w 2409465"/>
              <a:gd name="connsiteY0" fmla="*/ 0 h 3336865"/>
              <a:gd name="connsiteX1" fmla="*/ 947308 w 2409465"/>
              <a:gd name="connsiteY1" fmla="*/ 731520 h 3336865"/>
              <a:gd name="connsiteX2" fmla="*/ 1132370 w 2409465"/>
              <a:gd name="connsiteY2" fmla="*/ 2162755 h 3336865"/>
              <a:gd name="connsiteX3" fmla="*/ 1726527 w 2409465"/>
              <a:gd name="connsiteY3" fmla="*/ 1693629 h 3336865"/>
              <a:gd name="connsiteX4" fmla="*/ 2059388 w 2409465"/>
              <a:gd name="connsiteY4" fmla="*/ 874643 h 3336865"/>
              <a:gd name="connsiteX5" fmla="*/ 2289975 w 2409465"/>
              <a:gd name="connsiteY5" fmla="*/ 2441050 h 3336865"/>
              <a:gd name="connsiteX6" fmla="*/ 1884459 w 2409465"/>
              <a:gd name="connsiteY6" fmla="*/ 3228229 h 3336865"/>
              <a:gd name="connsiteX7" fmla="*/ 747422 w 2409465"/>
              <a:gd name="connsiteY7" fmla="*/ 2965836 h 3336865"/>
              <a:gd name="connsiteX8" fmla="*/ 405516 w 2409465"/>
              <a:gd name="connsiteY8" fmla="*/ 3315694 h 3336865"/>
              <a:gd name="connsiteX9" fmla="*/ 0 w 2409465"/>
              <a:gd name="connsiteY9" fmla="*/ 3267986 h 3336865"/>
              <a:gd name="connsiteX0" fmla="*/ 1985903 w 2409465"/>
              <a:gd name="connsiteY0" fmla="*/ 0 h 3336865"/>
              <a:gd name="connsiteX1" fmla="*/ 947308 w 2409465"/>
              <a:gd name="connsiteY1" fmla="*/ 731520 h 3336865"/>
              <a:gd name="connsiteX2" fmla="*/ 1017215 w 2409465"/>
              <a:gd name="connsiteY2" fmla="*/ 1820849 h 3336865"/>
              <a:gd name="connsiteX3" fmla="*/ 1726527 w 2409465"/>
              <a:gd name="connsiteY3" fmla="*/ 1693629 h 3336865"/>
              <a:gd name="connsiteX4" fmla="*/ 2059388 w 2409465"/>
              <a:gd name="connsiteY4" fmla="*/ 874643 h 3336865"/>
              <a:gd name="connsiteX5" fmla="*/ 2289975 w 2409465"/>
              <a:gd name="connsiteY5" fmla="*/ 2441050 h 3336865"/>
              <a:gd name="connsiteX6" fmla="*/ 1884459 w 2409465"/>
              <a:gd name="connsiteY6" fmla="*/ 3228229 h 3336865"/>
              <a:gd name="connsiteX7" fmla="*/ 747422 w 2409465"/>
              <a:gd name="connsiteY7" fmla="*/ 2965836 h 3336865"/>
              <a:gd name="connsiteX8" fmla="*/ 405516 w 2409465"/>
              <a:gd name="connsiteY8" fmla="*/ 3315694 h 3336865"/>
              <a:gd name="connsiteX9" fmla="*/ 0 w 2409465"/>
              <a:gd name="connsiteY9" fmla="*/ 3267986 h 3336865"/>
              <a:gd name="connsiteX0" fmla="*/ 1985903 w 2568954"/>
              <a:gd name="connsiteY0" fmla="*/ 0 h 3336865"/>
              <a:gd name="connsiteX1" fmla="*/ 947308 w 2568954"/>
              <a:gd name="connsiteY1" fmla="*/ 731520 h 3336865"/>
              <a:gd name="connsiteX2" fmla="*/ 1017215 w 2568954"/>
              <a:gd name="connsiteY2" fmla="*/ 1820849 h 3336865"/>
              <a:gd name="connsiteX3" fmla="*/ 1726527 w 2568954"/>
              <a:gd name="connsiteY3" fmla="*/ 1693629 h 3336865"/>
              <a:gd name="connsiteX4" fmla="*/ 2289697 w 2568954"/>
              <a:gd name="connsiteY4" fmla="*/ 1375575 h 3336865"/>
              <a:gd name="connsiteX5" fmla="*/ 2289975 w 2568954"/>
              <a:gd name="connsiteY5" fmla="*/ 2441050 h 3336865"/>
              <a:gd name="connsiteX6" fmla="*/ 1884459 w 2568954"/>
              <a:gd name="connsiteY6" fmla="*/ 3228229 h 3336865"/>
              <a:gd name="connsiteX7" fmla="*/ 747422 w 2568954"/>
              <a:gd name="connsiteY7" fmla="*/ 2965836 h 3336865"/>
              <a:gd name="connsiteX8" fmla="*/ 405516 w 2568954"/>
              <a:gd name="connsiteY8" fmla="*/ 3315694 h 3336865"/>
              <a:gd name="connsiteX9" fmla="*/ 0 w 2568954"/>
              <a:gd name="connsiteY9" fmla="*/ 3267986 h 3336865"/>
              <a:gd name="connsiteX0" fmla="*/ 1985903 w 2357275"/>
              <a:gd name="connsiteY0" fmla="*/ 0 h 3336865"/>
              <a:gd name="connsiteX1" fmla="*/ 947308 w 2357275"/>
              <a:gd name="connsiteY1" fmla="*/ 731520 h 3336865"/>
              <a:gd name="connsiteX2" fmla="*/ 1017215 w 2357275"/>
              <a:gd name="connsiteY2" fmla="*/ 1820849 h 3336865"/>
              <a:gd name="connsiteX3" fmla="*/ 1630565 w 2357275"/>
              <a:gd name="connsiteY3" fmla="*/ 1924216 h 3336865"/>
              <a:gd name="connsiteX4" fmla="*/ 2289697 w 2357275"/>
              <a:gd name="connsiteY4" fmla="*/ 1375575 h 3336865"/>
              <a:gd name="connsiteX5" fmla="*/ 2289975 w 2357275"/>
              <a:gd name="connsiteY5" fmla="*/ 2441050 h 3336865"/>
              <a:gd name="connsiteX6" fmla="*/ 1884459 w 2357275"/>
              <a:gd name="connsiteY6" fmla="*/ 3228229 h 3336865"/>
              <a:gd name="connsiteX7" fmla="*/ 747422 w 2357275"/>
              <a:gd name="connsiteY7" fmla="*/ 2965836 h 3336865"/>
              <a:gd name="connsiteX8" fmla="*/ 405516 w 2357275"/>
              <a:gd name="connsiteY8" fmla="*/ 3315694 h 3336865"/>
              <a:gd name="connsiteX9" fmla="*/ 0 w 2357275"/>
              <a:gd name="connsiteY9" fmla="*/ 3267986 h 3336865"/>
              <a:gd name="connsiteX0" fmla="*/ 1985903 w 2431798"/>
              <a:gd name="connsiteY0" fmla="*/ 0 h 3336865"/>
              <a:gd name="connsiteX1" fmla="*/ 947308 w 2431798"/>
              <a:gd name="connsiteY1" fmla="*/ 731520 h 3336865"/>
              <a:gd name="connsiteX2" fmla="*/ 1017215 w 2431798"/>
              <a:gd name="connsiteY2" fmla="*/ 1820849 h 3336865"/>
              <a:gd name="connsiteX3" fmla="*/ 1630565 w 2431798"/>
              <a:gd name="connsiteY3" fmla="*/ 1924216 h 3336865"/>
              <a:gd name="connsiteX4" fmla="*/ 2289697 w 2431798"/>
              <a:gd name="connsiteY4" fmla="*/ 1375575 h 3336865"/>
              <a:gd name="connsiteX5" fmla="*/ 2289975 w 2431798"/>
              <a:gd name="connsiteY5" fmla="*/ 2441050 h 3336865"/>
              <a:gd name="connsiteX6" fmla="*/ 1884459 w 2431798"/>
              <a:gd name="connsiteY6" fmla="*/ 3228229 h 3336865"/>
              <a:gd name="connsiteX7" fmla="*/ 747422 w 2431798"/>
              <a:gd name="connsiteY7" fmla="*/ 2965836 h 3336865"/>
              <a:gd name="connsiteX8" fmla="*/ 405516 w 2431798"/>
              <a:gd name="connsiteY8" fmla="*/ 3315694 h 3336865"/>
              <a:gd name="connsiteX9" fmla="*/ 0 w 2431798"/>
              <a:gd name="connsiteY9" fmla="*/ 3267986 h 3336865"/>
              <a:gd name="connsiteX0" fmla="*/ 2369752 w 2815647"/>
              <a:gd name="connsiteY0" fmla="*/ 0 h 3717451"/>
              <a:gd name="connsiteX1" fmla="*/ 1331157 w 2815647"/>
              <a:gd name="connsiteY1" fmla="*/ 731520 h 3717451"/>
              <a:gd name="connsiteX2" fmla="*/ 1401064 w 2815647"/>
              <a:gd name="connsiteY2" fmla="*/ 1820849 h 3717451"/>
              <a:gd name="connsiteX3" fmla="*/ 2014414 w 2815647"/>
              <a:gd name="connsiteY3" fmla="*/ 1924216 h 3717451"/>
              <a:gd name="connsiteX4" fmla="*/ 2673546 w 2815647"/>
              <a:gd name="connsiteY4" fmla="*/ 1375575 h 3717451"/>
              <a:gd name="connsiteX5" fmla="*/ 2673824 w 2815647"/>
              <a:gd name="connsiteY5" fmla="*/ 2441050 h 3717451"/>
              <a:gd name="connsiteX6" fmla="*/ 2268308 w 2815647"/>
              <a:gd name="connsiteY6" fmla="*/ 3228229 h 3717451"/>
              <a:gd name="connsiteX7" fmla="*/ 1131271 w 2815647"/>
              <a:gd name="connsiteY7" fmla="*/ 2965836 h 3717451"/>
              <a:gd name="connsiteX8" fmla="*/ 789365 w 2815647"/>
              <a:gd name="connsiteY8" fmla="*/ 3315694 h 3717451"/>
              <a:gd name="connsiteX9" fmla="*/ 0 w 2815647"/>
              <a:gd name="connsiteY9" fmla="*/ 3713259 h 3717451"/>
              <a:gd name="connsiteX0" fmla="*/ 2369752 w 2815647"/>
              <a:gd name="connsiteY0" fmla="*/ 0 h 3713259"/>
              <a:gd name="connsiteX1" fmla="*/ 1331157 w 2815647"/>
              <a:gd name="connsiteY1" fmla="*/ 731520 h 3713259"/>
              <a:gd name="connsiteX2" fmla="*/ 1401064 w 2815647"/>
              <a:gd name="connsiteY2" fmla="*/ 1820849 h 3713259"/>
              <a:gd name="connsiteX3" fmla="*/ 2014414 w 2815647"/>
              <a:gd name="connsiteY3" fmla="*/ 1924216 h 3713259"/>
              <a:gd name="connsiteX4" fmla="*/ 2673546 w 2815647"/>
              <a:gd name="connsiteY4" fmla="*/ 1375575 h 3713259"/>
              <a:gd name="connsiteX5" fmla="*/ 2673824 w 2815647"/>
              <a:gd name="connsiteY5" fmla="*/ 2441050 h 3713259"/>
              <a:gd name="connsiteX6" fmla="*/ 2268308 w 2815647"/>
              <a:gd name="connsiteY6" fmla="*/ 3228229 h 3713259"/>
              <a:gd name="connsiteX7" fmla="*/ 1131271 w 2815647"/>
              <a:gd name="connsiteY7" fmla="*/ 2965836 h 3713259"/>
              <a:gd name="connsiteX8" fmla="*/ 789365 w 2815647"/>
              <a:gd name="connsiteY8" fmla="*/ 3315694 h 3713259"/>
              <a:gd name="connsiteX9" fmla="*/ 0 w 2815647"/>
              <a:gd name="connsiteY9" fmla="*/ 3713259 h 3713259"/>
              <a:gd name="connsiteX0" fmla="*/ 2369752 w 2680611"/>
              <a:gd name="connsiteY0" fmla="*/ 0 h 3713259"/>
              <a:gd name="connsiteX1" fmla="*/ 1331157 w 2680611"/>
              <a:gd name="connsiteY1" fmla="*/ 731520 h 3713259"/>
              <a:gd name="connsiteX2" fmla="*/ 1401064 w 2680611"/>
              <a:gd name="connsiteY2" fmla="*/ 1820849 h 3713259"/>
              <a:gd name="connsiteX3" fmla="*/ 2014414 w 2680611"/>
              <a:gd name="connsiteY3" fmla="*/ 1924216 h 3713259"/>
              <a:gd name="connsiteX4" fmla="*/ 2673546 w 2680611"/>
              <a:gd name="connsiteY4" fmla="*/ 1375575 h 3713259"/>
              <a:gd name="connsiteX5" fmla="*/ 2357149 w 2680611"/>
              <a:gd name="connsiteY5" fmla="*/ 2449001 h 3713259"/>
              <a:gd name="connsiteX6" fmla="*/ 2268308 w 2680611"/>
              <a:gd name="connsiteY6" fmla="*/ 3228229 h 3713259"/>
              <a:gd name="connsiteX7" fmla="*/ 1131271 w 2680611"/>
              <a:gd name="connsiteY7" fmla="*/ 2965836 h 3713259"/>
              <a:gd name="connsiteX8" fmla="*/ 789365 w 2680611"/>
              <a:gd name="connsiteY8" fmla="*/ 3315694 h 3713259"/>
              <a:gd name="connsiteX9" fmla="*/ 0 w 2680611"/>
              <a:gd name="connsiteY9" fmla="*/ 3713259 h 3713259"/>
              <a:gd name="connsiteX0" fmla="*/ 2369752 w 2788308"/>
              <a:gd name="connsiteY0" fmla="*/ 0 h 3713259"/>
              <a:gd name="connsiteX1" fmla="*/ 1331157 w 2788308"/>
              <a:gd name="connsiteY1" fmla="*/ 731520 h 3713259"/>
              <a:gd name="connsiteX2" fmla="*/ 1401064 w 2788308"/>
              <a:gd name="connsiteY2" fmla="*/ 1820849 h 3713259"/>
              <a:gd name="connsiteX3" fmla="*/ 2014414 w 2788308"/>
              <a:gd name="connsiteY3" fmla="*/ 1924216 h 3713259"/>
              <a:gd name="connsiteX4" fmla="*/ 2673546 w 2788308"/>
              <a:gd name="connsiteY4" fmla="*/ 1375575 h 3713259"/>
              <a:gd name="connsiteX5" fmla="*/ 2357149 w 2788308"/>
              <a:gd name="connsiteY5" fmla="*/ 2449001 h 3713259"/>
              <a:gd name="connsiteX6" fmla="*/ 2268308 w 2788308"/>
              <a:gd name="connsiteY6" fmla="*/ 3228229 h 3713259"/>
              <a:gd name="connsiteX7" fmla="*/ 1131271 w 2788308"/>
              <a:gd name="connsiteY7" fmla="*/ 2965836 h 3713259"/>
              <a:gd name="connsiteX8" fmla="*/ 789365 w 2788308"/>
              <a:gd name="connsiteY8" fmla="*/ 3315694 h 3713259"/>
              <a:gd name="connsiteX9" fmla="*/ 0 w 2788308"/>
              <a:gd name="connsiteY9" fmla="*/ 3713259 h 3713259"/>
              <a:gd name="connsiteX0" fmla="*/ 2369752 w 2686705"/>
              <a:gd name="connsiteY0" fmla="*/ 0 h 3713259"/>
              <a:gd name="connsiteX1" fmla="*/ 1331157 w 2686705"/>
              <a:gd name="connsiteY1" fmla="*/ 731520 h 3713259"/>
              <a:gd name="connsiteX2" fmla="*/ 1401064 w 2686705"/>
              <a:gd name="connsiteY2" fmla="*/ 1820849 h 3713259"/>
              <a:gd name="connsiteX3" fmla="*/ 1860874 w 2686705"/>
              <a:gd name="connsiteY3" fmla="*/ 1630017 h 3713259"/>
              <a:gd name="connsiteX4" fmla="*/ 2673546 w 2686705"/>
              <a:gd name="connsiteY4" fmla="*/ 1375575 h 3713259"/>
              <a:gd name="connsiteX5" fmla="*/ 2357149 w 2686705"/>
              <a:gd name="connsiteY5" fmla="*/ 2449001 h 3713259"/>
              <a:gd name="connsiteX6" fmla="*/ 2268308 w 2686705"/>
              <a:gd name="connsiteY6" fmla="*/ 3228229 h 3713259"/>
              <a:gd name="connsiteX7" fmla="*/ 1131271 w 2686705"/>
              <a:gd name="connsiteY7" fmla="*/ 2965836 h 3713259"/>
              <a:gd name="connsiteX8" fmla="*/ 789365 w 2686705"/>
              <a:gd name="connsiteY8" fmla="*/ 3315694 h 3713259"/>
              <a:gd name="connsiteX9" fmla="*/ 0 w 2686705"/>
              <a:gd name="connsiteY9" fmla="*/ 3713259 h 3713259"/>
              <a:gd name="connsiteX0" fmla="*/ 2369752 w 2686705"/>
              <a:gd name="connsiteY0" fmla="*/ 0 h 3713259"/>
              <a:gd name="connsiteX1" fmla="*/ 1331157 w 2686705"/>
              <a:gd name="connsiteY1" fmla="*/ 731520 h 3713259"/>
              <a:gd name="connsiteX2" fmla="*/ 1401064 w 2686705"/>
              <a:gd name="connsiteY2" fmla="*/ 1582310 h 3713259"/>
              <a:gd name="connsiteX3" fmla="*/ 1860874 w 2686705"/>
              <a:gd name="connsiteY3" fmla="*/ 1630017 h 3713259"/>
              <a:gd name="connsiteX4" fmla="*/ 2673546 w 2686705"/>
              <a:gd name="connsiteY4" fmla="*/ 1375575 h 3713259"/>
              <a:gd name="connsiteX5" fmla="*/ 2357149 w 2686705"/>
              <a:gd name="connsiteY5" fmla="*/ 2449001 h 3713259"/>
              <a:gd name="connsiteX6" fmla="*/ 2268308 w 2686705"/>
              <a:gd name="connsiteY6" fmla="*/ 3228229 h 3713259"/>
              <a:gd name="connsiteX7" fmla="*/ 1131271 w 2686705"/>
              <a:gd name="connsiteY7" fmla="*/ 2965836 h 3713259"/>
              <a:gd name="connsiteX8" fmla="*/ 789365 w 2686705"/>
              <a:gd name="connsiteY8" fmla="*/ 3315694 h 3713259"/>
              <a:gd name="connsiteX9" fmla="*/ 0 w 2686705"/>
              <a:gd name="connsiteY9" fmla="*/ 3713259 h 3713259"/>
              <a:gd name="connsiteX0" fmla="*/ 2369752 w 2686705"/>
              <a:gd name="connsiteY0" fmla="*/ 0 h 3713259"/>
              <a:gd name="connsiteX1" fmla="*/ 1331157 w 2686705"/>
              <a:gd name="connsiteY1" fmla="*/ 731520 h 3713259"/>
              <a:gd name="connsiteX2" fmla="*/ 1401064 w 2686705"/>
              <a:gd name="connsiteY2" fmla="*/ 1582310 h 3713259"/>
              <a:gd name="connsiteX3" fmla="*/ 1860874 w 2686705"/>
              <a:gd name="connsiteY3" fmla="*/ 1630017 h 3713259"/>
              <a:gd name="connsiteX4" fmla="*/ 2673546 w 2686705"/>
              <a:gd name="connsiteY4" fmla="*/ 1550504 h 3713259"/>
              <a:gd name="connsiteX5" fmla="*/ 2357149 w 2686705"/>
              <a:gd name="connsiteY5" fmla="*/ 2449001 h 3713259"/>
              <a:gd name="connsiteX6" fmla="*/ 2268308 w 2686705"/>
              <a:gd name="connsiteY6" fmla="*/ 3228229 h 3713259"/>
              <a:gd name="connsiteX7" fmla="*/ 1131271 w 2686705"/>
              <a:gd name="connsiteY7" fmla="*/ 2965836 h 3713259"/>
              <a:gd name="connsiteX8" fmla="*/ 789365 w 2686705"/>
              <a:gd name="connsiteY8" fmla="*/ 3315694 h 3713259"/>
              <a:gd name="connsiteX9" fmla="*/ 0 w 2686705"/>
              <a:gd name="connsiteY9" fmla="*/ 3713259 h 3713259"/>
              <a:gd name="connsiteX0" fmla="*/ 2369752 w 2386214"/>
              <a:gd name="connsiteY0" fmla="*/ 0 h 3713259"/>
              <a:gd name="connsiteX1" fmla="*/ 1331157 w 2386214"/>
              <a:gd name="connsiteY1" fmla="*/ 731520 h 3713259"/>
              <a:gd name="connsiteX2" fmla="*/ 1401064 w 2386214"/>
              <a:gd name="connsiteY2" fmla="*/ 1582310 h 3713259"/>
              <a:gd name="connsiteX3" fmla="*/ 1860874 w 2386214"/>
              <a:gd name="connsiteY3" fmla="*/ 1630017 h 3713259"/>
              <a:gd name="connsiteX4" fmla="*/ 2328082 w 2386214"/>
              <a:gd name="connsiteY4" fmla="*/ 1630017 h 3713259"/>
              <a:gd name="connsiteX5" fmla="*/ 2357149 w 2386214"/>
              <a:gd name="connsiteY5" fmla="*/ 2449001 h 3713259"/>
              <a:gd name="connsiteX6" fmla="*/ 2268308 w 2386214"/>
              <a:gd name="connsiteY6" fmla="*/ 3228229 h 3713259"/>
              <a:gd name="connsiteX7" fmla="*/ 1131271 w 2386214"/>
              <a:gd name="connsiteY7" fmla="*/ 2965836 h 3713259"/>
              <a:gd name="connsiteX8" fmla="*/ 789365 w 2386214"/>
              <a:gd name="connsiteY8" fmla="*/ 3315694 h 3713259"/>
              <a:gd name="connsiteX9" fmla="*/ 0 w 2386214"/>
              <a:gd name="connsiteY9" fmla="*/ 3713259 h 3713259"/>
              <a:gd name="connsiteX0" fmla="*/ 2369752 w 2431078"/>
              <a:gd name="connsiteY0" fmla="*/ 0 h 3713259"/>
              <a:gd name="connsiteX1" fmla="*/ 1331157 w 2431078"/>
              <a:gd name="connsiteY1" fmla="*/ 731520 h 3713259"/>
              <a:gd name="connsiteX2" fmla="*/ 1401064 w 2431078"/>
              <a:gd name="connsiteY2" fmla="*/ 1582310 h 3713259"/>
              <a:gd name="connsiteX3" fmla="*/ 1860874 w 2431078"/>
              <a:gd name="connsiteY3" fmla="*/ 1630017 h 3713259"/>
              <a:gd name="connsiteX4" fmla="*/ 2328082 w 2431078"/>
              <a:gd name="connsiteY4" fmla="*/ 1630017 h 3713259"/>
              <a:gd name="connsiteX5" fmla="*/ 2357149 w 2431078"/>
              <a:gd name="connsiteY5" fmla="*/ 2449001 h 3713259"/>
              <a:gd name="connsiteX6" fmla="*/ 2268308 w 2431078"/>
              <a:gd name="connsiteY6" fmla="*/ 3228229 h 3713259"/>
              <a:gd name="connsiteX7" fmla="*/ 1131271 w 2431078"/>
              <a:gd name="connsiteY7" fmla="*/ 2965836 h 3713259"/>
              <a:gd name="connsiteX8" fmla="*/ 789365 w 2431078"/>
              <a:gd name="connsiteY8" fmla="*/ 3315694 h 3713259"/>
              <a:gd name="connsiteX9" fmla="*/ 0 w 2431078"/>
              <a:gd name="connsiteY9" fmla="*/ 3713259 h 3713259"/>
              <a:gd name="connsiteX0" fmla="*/ 2369752 w 2410045"/>
              <a:gd name="connsiteY0" fmla="*/ 0 h 3713259"/>
              <a:gd name="connsiteX1" fmla="*/ 1331157 w 2410045"/>
              <a:gd name="connsiteY1" fmla="*/ 731520 h 3713259"/>
              <a:gd name="connsiteX2" fmla="*/ 1401064 w 2410045"/>
              <a:gd name="connsiteY2" fmla="*/ 1582310 h 3713259"/>
              <a:gd name="connsiteX3" fmla="*/ 2328082 w 2410045"/>
              <a:gd name="connsiteY3" fmla="*/ 1630017 h 3713259"/>
              <a:gd name="connsiteX4" fmla="*/ 2357149 w 2410045"/>
              <a:gd name="connsiteY4" fmla="*/ 2449001 h 3713259"/>
              <a:gd name="connsiteX5" fmla="*/ 2268308 w 2410045"/>
              <a:gd name="connsiteY5" fmla="*/ 3228229 h 3713259"/>
              <a:gd name="connsiteX6" fmla="*/ 1131271 w 2410045"/>
              <a:gd name="connsiteY6" fmla="*/ 2965836 h 3713259"/>
              <a:gd name="connsiteX7" fmla="*/ 789365 w 2410045"/>
              <a:gd name="connsiteY7" fmla="*/ 3315694 h 3713259"/>
              <a:gd name="connsiteX8" fmla="*/ 0 w 2410045"/>
              <a:gd name="connsiteY8" fmla="*/ 3713259 h 3713259"/>
              <a:gd name="connsiteX0" fmla="*/ 2369752 w 2405510"/>
              <a:gd name="connsiteY0" fmla="*/ 0 h 3713259"/>
              <a:gd name="connsiteX1" fmla="*/ 1331157 w 2405510"/>
              <a:gd name="connsiteY1" fmla="*/ 731520 h 3713259"/>
              <a:gd name="connsiteX2" fmla="*/ 1401064 w 2405510"/>
              <a:gd name="connsiteY2" fmla="*/ 1582310 h 3713259"/>
              <a:gd name="connsiteX3" fmla="*/ 2328082 w 2405510"/>
              <a:gd name="connsiteY3" fmla="*/ 1630017 h 3713259"/>
              <a:gd name="connsiteX4" fmla="*/ 2357149 w 2405510"/>
              <a:gd name="connsiteY4" fmla="*/ 2449001 h 3713259"/>
              <a:gd name="connsiteX5" fmla="*/ 2369084 w 2405510"/>
              <a:gd name="connsiteY5" fmla="*/ 2921979 h 3713259"/>
              <a:gd name="connsiteX6" fmla="*/ 2268308 w 2405510"/>
              <a:gd name="connsiteY6" fmla="*/ 3228229 h 3713259"/>
              <a:gd name="connsiteX7" fmla="*/ 1131271 w 2405510"/>
              <a:gd name="connsiteY7" fmla="*/ 2965836 h 3713259"/>
              <a:gd name="connsiteX8" fmla="*/ 789365 w 2405510"/>
              <a:gd name="connsiteY8" fmla="*/ 3315694 h 3713259"/>
              <a:gd name="connsiteX9" fmla="*/ 0 w 2405510"/>
              <a:gd name="connsiteY9" fmla="*/ 3713259 h 3713259"/>
              <a:gd name="connsiteX0" fmla="*/ 2369752 w 2495059"/>
              <a:gd name="connsiteY0" fmla="*/ 0 h 3713259"/>
              <a:gd name="connsiteX1" fmla="*/ 1331157 w 2495059"/>
              <a:gd name="connsiteY1" fmla="*/ 731520 h 3713259"/>
              <a:gd name="connsiteX2" fmla="*/ 1401064 w 2495059"/>
              <a:gd name="connsiteY2" fmla="*/ 1582310 h 3713259"/>
              <a:gd name="connsiteX3" fmla="*/ 2328082 w 2495059"/>
              <a:gd name="connsiteY3" fmla="*/ 1630017 h 3713259"/>
              <a:gd name="connsiteX4" fmla="*/ 2357149 w 2495059"/>
              <a:gd name="connsiteY4" fmla="*/ 2449001 h 3713259"/>
              <a:gd name="connsiteX5" fmla="*/ 2493835 w 2495059"/>
              <a:gd name="connsiteY5" fmla="*/ 2842466 h 3713259"/>
              <a:gd name="connsiteX6" fmla="*/ 2268308 w 2495059"/>
              <a:gd name="connsiteY6" fmla="*/ 3228229 h 3713259"/>
              <a:gd name="connsiteX7" fmla="*/ 1131271 w 2495059"/>
              <a:gd name="connsiteY7" fmla="*/ 2965836 h 3713259"/>
              <a:gd name="connsiteX8" fmla="*/ 789365 w 2495059"/>
              <a:gd name="connsiteY8" fmla="*/ 3315694 h 3713259"/>
              <a:gd name="connsiteX9" fmla="*/ 0 w 2495059"/>
              <a:gd name="connsiteY9" fmla="*/ 3713259 h 3713259"/>
              <a:gd name="connsiteX0" fmla="*/ 2369752 w 2495059"/>
              <a:gd name="connsiteY0" fmla="*/ 0 h 3713259"/>
              <a:gd name="connsiteX1" fmla="*/ 1447845 w 2495059"/>
              <a:gd name="connsiteY1" fmla="*/ 560442 h 3713259"/>
              <a:gd name="connsiteX2" fmla="*/ 1331157 w 2495059"/>
              <a:gd name="connsiteY2" fmla="*/ 731520 h 3713259"/>
              <a:gd name="connsiteX3" fmla="*/ 1401064 w 2495059"/>
              <a:gd name="connsiteY3" fmla="*/ 1582310 h 3713259"/>
              <a:gd name="connsiteX4" fmla="*/ 2328082 w 2495059"/>
              <a:gd name="connsiteY4" fmla="*/ 1630017 h 3713259"/>
              <a:gd name="connsiteX5" fmla="*/ 2357149 w 2495059"/>
              <a:gd name="connsiteY5" fmla="*/ 2449001 h 3713259"/>
              <a:gd name="connsiteX6" fmla="*/ 2493835 w 2495059"/>
              <a:gd name="connsiteY6" fmla="*/ 2842466 h 3713259"/>
              <a:gd name="connsiteX7" fmla="*/ 2268308 w 2495059"/>
              <a:gd name="connsiteY7" fmla="*/ 3228229 h 3713259"/>
              <a:gd name="connsiteX8" fmla="*/ 1131271 w 2495059"/>
              <a:gd name="connsiteY8" fmla="*/ 2965836 h 3713259"/>
              <a:gd name="connsiteX9" fmla="*/ 789365 w 2495059"/>
              <a:gd name="connsiteY9" fmla="*/ 3315694 h 3713259"/>
              <a:gd name="connsiteX10" fmla="*/ 0 w 2495059"/>
              <a:gd name="connsiteY10" fmla="*/ 3713259 h 3713259"/>
              <a:gd name="connsiteX0" fmla="*/ 2369752 w 2495059"/>
              <a:gd name="connsiteY0" fmla="*/ 0 h 3713259"/>
              <a:gd name="connsiteX1" fmla="*/ 2014023 w 2495059"/>
              <a:gd name="connsiteY1" fmla="*/ 449124 h 3713259"/>
              <a:gd name="connsiteX2" fmla="*/ 1331157 w 2495059"/>
              <a:gd name="connsiteY2" fmla="*/ 731520 h 3713259"/>
              <a:gd name="connsiteX3" fmla="*/ 1401064 w 2495059"/>
              <a:gd name="connsiteY3" fmla="*/ 1582310 h 3713259"/>
              <a:gd name="connsiteX4" fmla="*/ 2328082 w 2495059"/>
              <a:gd name="connsiteY4" fmla="*/ 1630017 h 3713259"/>
              <a:gd name="connsiteX5" fmla="*/ 2357149 w 2495059"/>
              <a:gd name="connsiteY5" fmla="*/ 2449001 h 3713259"/>
              <a:gd name="connsiteX6" fmla="*/ 2493835 w 2495059"/>
              <a:gd name="connsiteY6" fmla="*/ 2842466 h 3713259"/>
              <a:gd name="connsiteX7" fmla="*/ 2268308 w 2495059"/>
              <a:gd name="connsiteY7" fmla="*/ 3228229 h 3713259"/>
              <a:gd name="connsiteX8" fmla="*/ 1131271 w 2495059"/>
              <a:gd name="connsiteY8" fmla="*/ 2965836 h 3713259"/>
              <a:gd name="connsiteX9" fmla="*/ 789365 w 2495059"/>
              <a:gd name="connsiteY9" fmla="*/ 3315694 h 3713259"/>
              <a:gd name="connsiteX10" fmla="*/ 0 w 2495059"/>
              <a:gd name="connsiteY10" fmla="*/ 3713259 h 3713259"/>
              <a:gd name="connsiteX0" fmla="*/ 2369752 w 2495059"/>
              <a:gd name="connsiteY0" fmla="*/ 0 h 3713259"/>
              <a:gd name="connsiteX1" fmla="*/ 2014023 w 2495059"/>
              <a:gd name="connsiteY1" fmla="*/ 449124 h 3713259"/>
              <a:gd name="connsiteX2" fmla="*/ 1331157 w 2495059"/>
              <a:gd name="connsiteY2" fmla="*/ 731520 h 3713259"/>
              <a:gd name="connsiteX3" fmla="*/ 1399864 w 2495059"/>
              <a:gd name="connsiteY3" fmla="*/ 1148838 h 3713259"/>
              <a:gd name="connsiteX4" fmla="*/ 1401064 w 2495059"/>
              <a:gd name="connsiteY4" fmla="*/ 1582310 h 3713259"/>
              <a:gd name="connsiteX5" fmla="*/ 2328082 w 2495059"/>
              <a:gd name="connsiteY5" fmla="*/ 1630017 h 3713259"/>
              <a:gd name="connsiteX6" fmla="*/ 2357149 w 2495059"/>
              <a:gd name="connsiteY6" fmla="*/ 2449001 h 3713259"/>
              <a:gd name="connsiteX7" fmla="*/ 2493835 w 2495059"/>
              <a:gd name="connsiteY7" fmla="*/ 2842466 h 3713259"/>
              <a:gd name="connsiteX8" fmla="*/ 2268308 w 2495059"/>
              <a:gd name="connsiteY8" fmla="*/ 3228229 h 3713259"/>
              <a:gd name="connsiteX9" fmla="*/ 1131271 w 2495059"/>
              <a:gd name="connsiteY9" fmla="*/ 2965836 h 3713259"/>
              <a:gd name="connsiteX10" fmla="*/ 789365 w 2495059"/>
              <a:gd name="connsiteY10" fmla="*/ 3315694 h 3713259"/>
              <a:gd name="connsiteX11" fmla="*/ 0 w 2495059"/>
              <a:gd name="connsiteY11" fmla="*/ 3713259 h 3713259"/>
              <a:gd name="connsiteX0" fmla="*/ 2369752 w 2495059"/>
              <a:gd name="connsiteY0" fmla="*/ 0 h 3713259"/>
              <a:gd name="connsiteX1" fmla="*/ 2014023 w 2495059"/>
              <a:gd name="connsiteY1" fmla="*/ 449124 h 3713259"/>
              <a:gd name="connsiteX2" fmla="*/ 1484696 w 2495059"/>
              <a:gd name="connsiteY2" fmla="*/ 731520 h 3713259"/>
              <a:gd name="connsiteX3" fmla="*/ 1399864 w 2495059"/>
              <a:gd name="connsiteY3" fmla="*/ 1148838 h 3713259"/>
              <a:gd name="connsiteX4" fmla="*/ 1401064 w 2495059"/>
              <a:gd name="connsiteY4" fmla="*/ 1582310 h 3713259"/>
              <a:gd name="connsiteX5" fmla="*/ 2328082 w 2495059"/>
              <a:gd name="connsiteY5" fmla="*/ 1630017 h 3713259"/>
              <a:gd name="connsiteX6" fmla="*/ 2357149 w 2495059"/>
              <a:gd name="connsiteY6" fmla="*/ 2449001 h 3713259"/>
              <a:gd name="connsiteX7" fmla="*/ 2493835 w 2495059"/>
              <a:gd name="connsiteY7" fmla="*/ 2842466 h 3713259"/>
              <a:gd name="connsiteX8" fmla="*/ 2268308 w 2495059"/>
              <a:gd name="connsiteY8" fmla="*/ 3228229 h 3713259"/>
              <a:gd name="connsiteX9" fmla="*/ 1131271 w 2495059"/>
              <a:gd name="connsiteY9" fmla="*/ 2965836 h 3713259"/>
              <a:gd name="connsiteX10" fmla="*/ 789365 w 2495059"/>
              <a:gd name="connsiteY10" fmla="*/ 3315694 h 3713259"/>
              <a:gd name="connsiteX11" fmla="*/ 0 w 2495059"/>
              <a:gd name="connsiteY11" fmla="*/ 3713259 h 3713259"/>
              <a:gd name="connsiteX0" fmla="*/ 2369752 w 2495059"/>
              <a:gd name="connsiteY0" fmla="*/ 0 h 3713259"/>
              <a:gd name="connsiteX1" fmla="*/ 2014023 w 2495059"/>
              <a:gd name="connsiteY1" fmla="*/ 449124 h 3713259"/>
              <a:gd name="connsiteX2" fmla="*/ 1484696 w 2495059"/>
              <a:gd name="connsiteY2" fmla="*/ 731520 h 3713259"/>
              <a:gd name="connsiteX3" fmla="*/ 1399864 w 2495059"/>
              <a:gd name="connsiteY3" fmla="*/ 1148838 h 3713259"/>
              <a:gd name="connsiteX4" fmla="*/ 1401064 w 2495059"/>
              <a:gd name="connsiteY4" fmla="*/ 1582310 h 3713259"/>
              <a:gd name="connsiteX5" fmla="*/ 2328082 w 2495059"/>
              <a:gd name="connsiteY5" fmla="*/ 1630017 h 3713259"/>
              <a:gd name="connsiteX6" fmla="*/ 2357149 w 2495059"/>
              <a:gd name="connsiteY6" fmla="*/ 2449001 h 3713259"/>
              <a:gd name="connsiteX7" fmla="*/ 2493835 w 2495059"/>
              <a:gd name="connsiteY7" fmla="*/ 2842466 h 3713259"/>
              <a:gd name="connsiteX8" fmla="*/ 1855670 w 2495059"/>
              <a:gd name="connsiteY8" fmla="*/ 3085106 h 3713259"/>
              <a:gd name="connsiteX9" fmla="*/ 1131271 w 2495059"/>
              <a:gd name="connsiteY9" fmla="*/ 2965836 h 3713259"/>
              <a:gd name="connsiteX10" fmla="*/ 789365 w 2495059"/>
              <a:gd name="connsiteY10" fmla="*/ 3315694 h 3713259"/>
              <a:gd name="connsiteX11" fmla="*/ 0 w 2495059"/>
              <a:gd name="connsiteY11" fmla="*/ 3713259 h 3713259"/>
              <a:gd name="connsiteX0" fmla="*/ 2369752 w 2424609"/>
              <a:gd name="connsiteY0" fmla="*/ 0 h 3713259"/>
              <a:gd name="connsiteX1" fmla="*/ 2014023 w 2424609"/>
              <a:gd name="connsiteY1" fmla="*/ 449124 h 3713259"/>
              <a:gd name="connsiteX2" fmla="*/ 1484696 w 2424609"/>
              <a:gd name="connsiteY2" fmla="*/ 731520 h 3713259"/>
              <a:gd name="connsiteX3" fmla="*/ 1399864 w 2424609"/>
              <a:gd name="connsiteY3" fmla="*/ 1148838 h 3713259"/>
              <a:gd name="connsiteX4" fmla="*/ 1401064 w 2424609"/>
              <a:gd name="connsiteY4" fmla="*/ 1582310 h 3713259"/>
              <a:gd name="connsiteX5" fmla="*/ 2328082 w 2424609"/>
              <a:gd name="connsiteY5" fmla="*/ 1630017 h 3713259"/>
              <a:gd name="connsiteX6" fmla="*/ 2357149 w 2424609"/>
              <a:gd name="connsiteY6" fmla="*/ 2449001 h 3713259"/>
              <a:gd name="connsiteX7" fmla="*/ 1985235 w 2424609"/>
              <a:gd name="connsiteY7" fmla="*/ 2747050 h 3713259"/>
              <a:gd name="connsiteX8" fmla="*/ 1855670 w 2424609"/>
              <a:gd name="connsiteY8" fmla="*/ 3085106 h 3713259"/>
              <a:gd name="connsiteX9" fmla="*/ 1131271 w 2424609"/>
              <a:gd name="connsiteY9" fmla="*/ 2965836 h 3713259"/>
              <a:gd name="connsiteX10" fmla="*/ 789365 w 2424609"/>
              <a:gd name="connsiteY10" fmla="*/ 3315694 h 3713259"/>
              <a:gd name="connsiteX11" fmla="*/ 0 w 2424609"/>
              <a:gd name="connsiteY11" fmla="*/ 3713259 h 3713259"/>
              <a:gd name="connsiteX0" fmla="*/ 2369752 w 2532268"/>
              <a:gd name="connsiteY0" fmla="*/ 0 h 3713259"/>
              <a:gd name="connsiteX1" fmla="*/ 2014023 w 2532268"/>
              <a:gd name="connsiteY1" fmla="*/ 449124 h 3713259"/>
              <a:gd name="connsiteX2" fmla="*/ 1484696 w 2532268"/>
              <a:gd name="connsiteY2" fmla="*/ 731520 h 3713259"/>
              <a:gd name="connsiteX3" fmla="*/ 1399864 w 2532268"/>
              <a:gd name="connsiteY3" fmla="*/ 1148838 h 3713259"/>
              <a:gd name="connsiteX4" fmla="*/ 1401064 w 2532268"/>
              <a:gd name="connsiteY4" fmla="*/ 1582310 h 3713259"/>
              <a:gd name="connsiteX5" fmla="*/ 2328082 w 2532268"/>
              <a:gd name="connsiteY5" fmla="*/ 1630017 h 3713259"/>
              <a:gd name="connsiteX6" fmla="*/ 2510689 w 2532268"/>
              <a:gd name="connsiteY6" fmla="*/ 2464904 h 3713259"/>
              <a:gd name="connsiteX7" fmla="*/ 1985235 w 2532268"/>
              <a:gd name="connsiteY7" fmla="*/ 2747050 h 3713259"/>
              <a:gd name="connsiteX8" fmla="*/ 1855670 w 2532268"/>
              <a:gd name="connsiteY8" fmla="*/ 3085106 h 3713259"/>
              <a:gd name="connsiteX9" fmla="*/ 1131271 w 2532268"/>
              <a:gd name="connsiteY9" fmla="*/ 2965836 h 3713259"/>
              <a:gd name="connsiteX10" fmla="*/ 789365 w 2532268"/>
              <a:gd name="connsiteY10" fmla="*/ 3315694 h 3713259"/>
              <a:gd name="connsiteX11" fmla="*/ 0 w 2532268"/>
              <a:gd name="connsiteY11" fmla="*/ 3713259 h 3713259"/>
              <a:gd name="connsiteX0" fmla="*/ 2369752 w 2524635"/>
              <a:gd name="connsiteY0" fmla="*/ 0 h 3713259"/>
              <a:gd name="connsiteX1" fmla="*/ 2014023 w 2524635"/>
              <a:gd name="connsiteY1" fmla="*/ 449124 h 3713259"/>
              <a:gd name="connsiteX2" fmla="*/ 1484696 w 2524635"/>
              <a:gd name="connsiteY2" fmla="*/ 731520 h 3713259"/>
              <a:gd name="connsiteX3" fmla="*/ 1399864 w 2524635"/>
              <a:gd name="connsiteY3" fmla="*/ 1148838 h 3713259"/>
              <a:gd name="connsiteX4" fmla="*/ 1401064 w 2524635"/>
              <a:gd name="connsiteY4" fmla="*/ 1582310 h 3713259"/>
              <a:gd name="connsiteX5" fmla="*/ 2328082 w 2524635"/>
              <a:gd name="connsiteY5" fmla="*/ 1630017 h 3713259"/>
              <a:gd name="connsiteX6" fmla="*/ 2369083 w 2524635"/>
              <a:gd name="connsiteY6" fmla="*/ 2015530 h 3713259"/>
              <a:gd name="connsiteX7" fmla="*/ 2510689 w 2524635"/>
              <a:gd name="connsiteY7" fmla="*/ 2464904 h 3713259"/>
              <a:gd name="connsiteX8" fmla="*/ 1985235 w 2524635"/>
              <a:gd name="connsiteY8" fmla="*/ 2747050 h 3713259"/>
              <a:gd name="connsiteX9" fmla="*/ 1855670 w 2524635"/>
              <a:gd name="connsiteY9" fmla="*/ 3085106 h 3713259"/>
              <a:gd name="connsiteX10" fmla="*/ 1131271 w 2524635"/>
              <a:gd name="connsiteY10" fmla="*/ 2965836 h 3713259"/>
              <a:gd name="connsiteX11" fmla="*/ 789365 w 2524635"/>
              <a:gd name="connsiteY11" fmla="*/ 3315694 h 3713259"/>
              <a:gd name="connsiteX12" fmla="*/ 0 w 2524635"/>
              <a:gd name="connsiteY12" fmla="*/ 3713259 h 3713259"/>
              <a:gd name="connsiteX0" fmla="*/ 2369752 w 2524635"/>
              <a:gd name="connsiteY0" fmla="*/ 0 h 3713259"/>
              <a:gd name="connsiteX1" fmla="*/ 2014023 w 2524635"/>
              <a:gd name="connsiteY1" fmla="*/ 449124 h 3713259"/>
              <a:gd name="connsiteX2" fmla="*/ 1484696 w 2524635"/>
              <a:gd name="connsiteY2" fmla="*/ 731520 h 3713259"/>
              <a:gd name="connsiteX3" fmla="*/ 1399864 w 2524635"/>
              <a:gd name="connsiteY3" fmla="*/ 1148838 h 3713259"/>
              <a:gd name="connsiteX4" fmla="*/ 1516218 w 2524635"/>
              <a:gd name="connsiteY4" fmla="*/ 1486894 h 3713259"/>
              <a:gd name="connsiteX5" fmla="*/ 2328082 w 2524635"/>
              <a:gd name="connsiteY5" fmla="*/ 1630017 h 3713259"/>
              <a:gd name="connsiteX6" fmla="*/ 2369083 w 2524635"/>
              <a:gd name="connsiteY6" fmla="*/ 2015530 h 3713259"/>
              <a:gd name="connsiteX7" fmla="*/ 2510689 w 2524635"/>
              <a:gd name="connsiteY7" fmla="*/ 2464904 h 3713259"/>
              <a:gd name="connsiteX8" fmla="*/ 1985235 w 2524635"/>
              <a:gd name="connsiteY8" fmla="*/ 2747050 h 3713259"/>
              <a:gd name="connsiteX9" fmla="*/ 1855670 w 2524635"/>
              <a:gd name="connsiteY9" fmla="*/ 3085106 h 3713259"/>
              <a:gd name="connsiteX10" fmla="*/ 1131271 w 2524635"/>
              <a:gd name="connsiteY10" fmla="*/ 2965836 h 3713259"/>
              <a:gd name="connsiteX11" fmla="*/ 789365 w 2524635"/>
              <a:gd name="connsiteY11" fmla="*/ 3315694 h 3713259"/>
              <a:gd name="connsiteX12" fmla="*/ 0 w 2524635"/>
              <a:gd name="connsiteY12" fmla="*/ 3713259 h 3713259"/>
              <a:gd name="connsiteX0" fmla="*/ 2369752 w 2395519"/>
              <a:gd name="connsiteY0" fmla="*/ 0 h 3713259"/>
              <a:gd name="connsiteX1" fmla="*/ 2014023 w 2395519"/>
              <a:gd name="connsiteY1" fmla="*/ 449124 h 3713259"/>
              <a:gd name="connsiteX2" fmla="*/ 1484696 w 2395519"/>
              <a:gd name="connsiteY2" fmla="*/ 731520 h 3713259"/>
              <a:gd name="connsiteX3" fmla="*/ 1399864 w 2395519"/>
              <a:gd name="connsiteY3" fmla="*/ 1148838 h 3713259"/>
              <a:gd name="connsiteX4" fmla="*/ 1516218 w 2395519"/>
              <a:gd name="connsiteY4" fmla="*/ 1486894 h 3713259"/>
              <a:gd name="connsiteX5" fmla="*/ 2328082 w 2395519"/>
              <a:gd name="connsiteY5" fmla="*/ 1630017 h 3713259"/>
              <a:gd name="connsiteX6" fmla="*/ 2369083 w 2395519"/>
              <a:gd name="connsiteY6" fmla="*/ 2015530 h 3713259"/>
              <a:gd name="connsiteX7" fmla="*/ 2328361 w 2395519"/>
              <a:gd name="connsiteY7" fmla="*/ 2433099 h 3713259"/>
              <a:gd name="connsiteX8" fmla="*/ 1985235 w 2395519"/>
              <a:gd name="connsiteY8" fmla="*/ 2747050 h 3713259"/>
              <a:gd name="connsiteX9" fmla="*/ 1855670 w 2395519"/>
              <a:gd name="connsiteY9" fmla="*/ 3085106 h 3713259"/>
              <a:gd name="connsiteX10" fmla="*/ 1131271 w 2395519"/>
              <a:gd name="connsiteY10" fmla="*/ 2965836 h 3713259"/>
              <a:gd name="connsiteX11" fmla="*/ 789365 w 2395519"/>
              <a:gd name="connsiteY11" fmla="*/ 3315694 h 3713259"/>
              <a:gd name="connsiteX12" fmla="*/ 0 w 2395519"/>
              <a:gd name="connsiteY12" fmla="*/ 3713259 h 3713259"/>
              <a:gd name="connsiteX0" fmla="*/ 2369752 w 2395519"/>
              <a:gd name="connsiteY0" fmla="*/ 0 h 3713259"/>
              <a:gd name="connsiteX1" fmla="*/ 2014023 w 2395519"/>
              <a:gd name="connsiteY1" fmla="*/ 449124 h 3713259"/>
              <a:gd name="connsiteX2" fmla="*/ 1484696 w 2395519"/>
              <a:gd name="connsiteY2" fmla="*/ 731520 h 3713259"/>
              <a:gd name="connsiteX3" fmla="*/ 1447846 w 2395519"/>
              <a:gd name="connsiteY3" fmla="*/ 1148838 h 3713259"/>
              <a:gd name="connsiteX4" fmla="*/ 1516218 w 2395519"/>
              <a:gd name="connsiteY4" fmla="*/ 1486894 h 3713259"/>
              <a:gd name="connsiteX5" fmla="*/ 2328082 w 2395519"/>
              <a:gd name="connsiteY5" fmla="*/ 1630017 h 3713259"/>
              <a:gd name="connsiteX6" fmla="*/ 2369083 w 2395519"/>
              <a:gd name="connsiteY6" fmla="*/ 2015530 h 3713259"/>
              <a:gd name="connsiteX7" fmla="*/ 2328361 w 2395519"/>
              <a:gd name="connsiteY7" fmla="*/ 2433099 h 3713259"/>
              <a:gd name="connsiteX8" fmla="*/ 1985235 w 2395519"/>
              <a:gd name="connsiteY8" fmla="*/ 2747050 h 3713259"/>
              <a:gd name="connsiteX9" fmla="*/ 1855670 w 2395519"/>
              <a:gd name="connsiteY9" fmla="*/ 3085106 h 3713259"/>
              <a:gd name="connsiteX10" fmla="*/ 1131271 w 2395519"/>
              <a:gd name="connsiteY10" fmla="*/ 2965836 h 3713259"/>
              <a:gd name="connsiteX11" fmla="*/ 789365 w 2395519"/>
              <a:gd name="connsiteY11" fmla="*/ 3315694 h 3713259"/>
              <a:gd name="connsiteX12" fmla="*/ 0 w 2395519"/>
              <a:gd name="connsiteY12" fmla="*/ 3713259 h 3713259"/>
              <a:gd name="connsiteX0" fmla="*/ 2369752 w 2386444"/>
              <a:gd name="connsiteY0" fmla="*/ 0 h 3713259"/>
              <a:gd name="connsiteX1" fmla="*/ 2014023 w 2386444"/>
              <a:gd name="connsiteY1" fmla="*/ 449124 h 3713259"/>
              <a:gd name="connsiteX2" fmla="*/ 1484696 w 2386444"/>
              <a:gd name="connsiteY2" fmla="*/ 731520 h 3713259"/>
              <a:gd name="connsiteX3" fmla="*/ 1447846 w 2386444"/>
              <a:gd name="connsiteY3" fmla="*/ 1148838 h 3713259"/>
              <a:gd name="connsiteX4" fmla="*/ 1516218 w 2386444"/>
              <a:gd name="connsiteY4" fmla="*/ 1486894 h 3713259"/>
              <a:gd name="connsiteX5" fmla="*/ 2184138 w 2386444"/>
              <a:gd name="connsiteY5" fmla="*/ 1669774 h 3713259"/>
              <a:gd name="connsiteX6" fmla="*/ 2369083 w 2386444"/>
              <a:gd name="connsiteY6" fmla="*/ 2015530 h 3713259"/>
              <a:gd name="connsiteX7" fmla="*/ 2328361 w 2386444"/>
              <a:gd name="connsiteY7" fmla="*/ 2433099 h 3713259"/>
              <a:gd name="connsiteX8" fmla="*/ 1985235 w 2386444"/>
              <a:gd name="connsiteY8" fmla="*/ 2747050 h 3713259"/>
              <a:gd name="connsiteX9" fmla="*/ 1855670 w 2386444"/>
              <a:gd name="connsiteY9" fmla="*/ 3085106 h 3713259"/>
              <a:gd name="connsiteX10" fmla="*/ 1131271 w 2386444"/>
              <a:gd name="connsiteY10" fmla="*/ 2965836 h 3713259"/>
              <a:gd name="connsiteX11" fmla="*/ 789365 w 2386444"/>
              <a:gd name="connsiteY11" fmla="*/ 3315694 h 3713259"/>
              <a:gd name="connsiteX12" fmla="*/ 0 w 2386444"/>
              <a:gd name="connsiteY12" fmla="*/ 3713259 h 371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6444" h="3713259">
                <a:moveTo>
                  <a:pt x="2369752" y="0"/>
                </a:moveTo>
                <a:cubicBezTo>
                  <a:pt x="2216101" y="93407"/>
                  <a:pt x="2187122" y="327204"/>
                  <a:pt x="2014023" y="449124"/>
                </a:cubicBezTo>
                <a:cubicBezTo>
                  <a:pt x="1840924" y="571044"/>
                  <a:pt x="1579059" y="614901"/>
                  <a:pt x="1484696" y="731520"/>
                </a:cubicBezTo>
                <a:cubicBezTo>
                  <a:pt x="1390333" y="848139"/>
                  <a:pt x="1436195" y="1007040"/>
                  <a:pt x="1447846" y="1148838"/>
                </a:cubicBezTo>
                <a:cubicBezTo>
                  <a:pt x="1459497" y="1290636"/>
                  <a:pt x="1393503" y="1400071"/>
                  <a:pt x="1516218" y="1486894"/>
                </a:cubicBezTo>
                <a:cubicBezTo>
                  <a:pt x="1638933" y="1573717"/>
                  <a:pt x="2041994" y="1581668"/>
                  <a:pt x="2184138" y="1669774"/>
                </a:cubicBezTo>
                <a:cubicBezTo>
                  <a:pt x="2326282" y="1757880"/>
                  <a:pt x="2338649" y="1876382"/>
                  <a:pt x="2369083" y="2015530"/>
                </a:cubicBezTo>
                <a:cubicBezTo>
                  <a:pt x="2399517" y="2154678"/>
                  <a:pt x="2392336" y="2311179"/>
                  <a:pt x="2328361" y="2433099"/>
                </a:cubicBezTo>
                <a:cubicBezTo>
                  <a:pt x="2264386" y="2555019"/>
                  <a:pt x="2000042" y="2617179"/>
                  <a:pt x="1985235" y="2747050"/>
                </a:cubicBezTo>
                <a:cubicBezTo>
                  <a:pt x="1970428" y="2876921"/>
                  <a:pt x="1997997" y="3048642"/>
                  <a:pt x="1855670" y="3085106"/>
                </a:cubicBezTo>
                <a:cubicBezTo>
                  <a:pt x="1713343" y="3121570"/>
                  <a:pt x="1308989" y="2927405"/>
                  <a:pt x="1131271" y="2965836"/>
                </a:cubicBezTo>
                <a:cubicBezTo>
                  <a:pt x="953554" y="3004267"/>
                  <a:pt x="913935" y="3265336"/>
                  <a:pt x="789365" y="3315694"/>
                </a:cubicBezTo>
                <a:cubicBezTo>
                  <a:pt x="664795" y="3366052"/>
                  <a:pt x="150070" y="3380629"/>
                  <a:pt x="0" y="3713259"/>
                </a:cubicBezTo>
              </a:path>
            </a:pathLst>
          </a:custGeom>
          <a:noFill/>
          <a:ln>
            <a:solidFill>
              <a:srgbClr val="8B8EE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1" name="Graphic 60" descr="Forest scene outline">
            <a:extLst>
              <a:ext uri="{FF2B5EF4-FFF2-40B4-BE49-F238E27FC236}">
                <a16:creationId xmlns:a16="http://schemas.microsoft.com/office/drawing/2014/main" id="{CD7C3684-1496-0F37-9766-B9833D504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2655" y="1665452"/>
            <a:ext cx="914400" cy="914400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2C49526-977B-1CE0-DC2A-329F7BDE7506}"/>
              </a:ext>
            </a:extLst>
          </p:cNvPr>
          <p:cNvSpPr/>
          <p:nvPr/>
        </p:nvSpPr>
        <p:spPr>
          <a:xfrm>
            <a:off x="3410524" y="2684162"/>
            <a:ext cx="2628000" cy="396000"/>
          </a:xfrm>
          <a:prstGeom prst="homePlate">
            <a:avLst/>
          </a:prstGeom>
          <a:solidFill>
            <a:srgbClr val="FEF0D6"/>
          </a:solidFill>
          <a:ln w="19050">
            <a:solidFill>
              <a:srgbClr val="013D85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Quiz. </a:t>
            </a:r>
            <a:r>
              <a:rPr lang="ru-RU" sz="13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Контрольные вопросы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What's the Cost of High Employee Turnover?">
            <a:extLst>
              <a:ext uri="{FF2B5EF4-FFF2-40B4-BE49-F238E27FC236}">
                <a16:creationId xmlns:a16="http://schemas.microsoft.com/office/drawing/2014/main" id="{770F8997-746C-5B93-A4F0-995769644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79" t="48" r="25275" b="-48"/>
          <a:stretch/>
        </p:blipFill>
        <p:spPr bwMode="auto">
          <a:xfrm>
            <a:off x="0" y="0"/>
            <a:ext cx="25714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3010918" y="229196"/>
            <a:ext cx="5694062" cy="99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" sz="2500" dirty="0">
                <a:solidFill>
                  <a:srgbClr val="013D85"/>
                </a:solidFill>
              </a:rPr>
              <a:t>Цели вебинара</a:t>
            </a:r>
            <a:br>
              <a:rPr lang="ru" dirty="0">
                <a:solidFill>
                  <a:srgbClr val="013D85"/>
                </a:solidFill>
              </a:rPr>
            </a:br>
            <a:r>
              <a:rPr lang="ru-RU" sz="1200" b="1" dirty="0">
                <a:solidFill>
                  <a:schemeClr val="tx1"/>
                </a:solidFill>
              </a:rPr>
              <a:t>К концу занятия вы сможете</a:t>
            </a:r>
            <a:endParaRPr sz="1200" dirty="0">
              <a:solidFill>
                <a:srgbClr val="013D85"/>
              </a:solidFill>
            </a:endParaRPr>
          </a:p>
        </p:txBody>
      </p:sp>
      <p:sp>
        <p:nvSpPr>
          <p:cNvPr id="2" name="Google Shape;230;p39">
            <a:extLst>
              <a:ext uri="{FF2B5EF4-FFF2-40B4-BE49-F238E27FC236}">
                <a16:creationId xmlns:a16="http://schemas.microsoft.com/office/drawing/2014/main" id="{FCFB046A-D10E-7FA9-E383-A47F7F7A6CA0}"/>
              </a:ext>
            </a:extLst>
          </p:cNvPr>
          <p:cNvSpPr txBox="1">
            <a:spLocks/>
          </p:cNvSpPr>
          <p:nvPr/>
        </p:nvSpPr>
        <p:spPr>
          <a:xfrm>
            <a:off x="3010918" y="2791134"/>
            <a:ext cx="5725119" cy="71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500" dirty="0">
                <a:solidFill>
                  <a:srgbClr val="013D85"/>
                </a:solidFill>
              </a:rPr>
              <a:t>Смысл</a:t>
            </a:r>
          </a:p>
          <a:p>
            <a:r>
              <a:rPr lang="ru-RU" sz="1200" b="1" dirty="0">
                <a:solidFill>
                  <a:schemeClr val="tx1"/>
                </a:solidFill>
              </a:rPr>
              <a:t>Зачем вам это уметь</a:t>
            </a:r>
          </a:p>
        </p:txBody>
      </p:sp>
      <p:graphicFrame>
        <p:nvGraphicFramePr>
          <p:cNvPr id="3" name="Google Shape;231;p39">
            <a:extLst>
              <a:ext uri="{FF2B5EF4-FFF2-40B4-BE49-F238E27FC236}">
                <a16:creationId xmlns:a16="http://schemas.microsoft.com/office/drawing/2014/main" id="{1623252D-F068-8D81-E3EB-8A02DC286A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441301"/>
              </p:ext>
            </p:extLst>
          </p:nvPr>
        </p:nvGraphicFramePr>
        <p:xfrm>
          <a:off x="3081258" y="1280929"/>
          <a:ext cx="5572412" cy="1440000"/>
        </p:xfrm>
        <a:graphic>
          <a:graphicData uri="http://schemas.openxmlformats.org/drawingml/2006/table">
            <a:tbl>
              <a:tblPr>
                <a:noFill/>
                <a:tableStyleId>{7E073047-1DC2-42FB-B914-55A26EC56C82}</a:tableStyleId>
              </a:tblPr>
              <a:tblGrid>
                <a:gridCol w="40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1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Рассчитать текучесть персонала по формуле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Объяснить значение этой метрики, назвать различные виды текучести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Выделить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цели</a:t>
                      </a: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достижению которых помогает метрика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Перечислить типичные драйверы текучести персонала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891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Выдвигать гипотезы о причинах изменения показателя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04149"/>
                  </a:ext>
                </a:extLst>
              </a:tr>
            </a:tbl>
          </a:graphicData>
        </a:graphic>
      </p:graphicFrame>
      <p:graphicFrame>
        <p:nvGraphicFramePr>
          <p:cNvPr id="7" name="Google Shape;231;p39">
            <a:extLst>
              <a:ext uri="{FF2B5EF4-FFF2-40B4-BE49-F238E27FC236}">
                <a16:creationId xmlns:a16="http://schemas.microsoft.com/office/drawing/2014/main" id="{3C5A634F-70FD-E1D2-E30F-BF180B2EF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277295"/>
              </p:ext>
            </p:extLst>
          </p:nvPr>
        </p:nvGraphicFramePr>
        <p:xfrm>
          <a:off x="3109394" y="3799928"/>
          <a:ext cx="5364000" cy="826770"/>
        </p:xfrm>
        <a:graphic>
          <a:graphicData uri="http://schemas.openxmlformats.org/drawingml/2006/table">
            <a:tbl>
              <a:tblPr>
                <a:noFill/>
                <a:tableStyleId>{7E073047-1DC2-42FB-B914-55A26EC56C82}</a:tableStyleId>
              </a:tblPr>
              <a:tblGrid>
                <a:gridCol w="53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текучести персонала позволит вам выявлять закономерности, тенденции и области для улучшения в вашей организации. Эти знания помогут принимать обоснованные решения, способствующие удержанию персонала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сокращению расходов на подбор и адаптацию.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2973600" y="331200"/>
            <a:ext cx="569406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13D85"/>
                </a:solidFill>
              </a:rPr>
              <a:t>Знакомство</a:t>
            </a:r>
            <a:endParaRPr dirty="0">
              <a:solidFill>
                <a:srgbClr val="013D85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F2A511B-E049-4C72-FC3F-A44A5EBC4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73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194" r="6194"/>
          <a:stretch/>
        </p:blipFill>
        <p:spPr bwMode="auto">
          <a:xfrm>
            <a:off x="0" y="0"/>
            <a:ext cx="2571473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98;p5">
            <a:extLst>
              <a:ext uri="{FF2B5EF4-FFF2-40B4-BE49-F238E27FC236}">
                <a16:creationId xmlns:a16="http://schemas.microsoft.com/office/drawing/2014/main" id="{6FEB3BC1-F369-99D4-88DB-2D9E35582D1E}"/>
              </a:ext>
            </a:extLst>
          </p:cNvPr>
          <p:cNvSpPr txBox="1"/>
          <p:nvPr/>
        </p:nvSpPr>
        <p:spPr>
          <a:xfrm>
            <a:off x="3429423" y="1770728"/>
            <a:ext cx="5447423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Ваше имя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Отрасль бизнеса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Профессиональная роль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Ожидания и цели в контексте вебинара</a:t>
            </a: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  <a:spcAft>
                <a:spcPts val="300"/>
              </a:spcAft>
              <a:buSzPct val="100000"/>
            </a:pPr>
            <a:r>
              <a:rPr lang="en-US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≈</a:t>
            </a:r>
            <a:r>
              <a:rPr lang="ru-RU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ru-RU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минуты</a:t>
            </a:r>
            <a:r>
              <a:rPr lang="en-US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на участника</a:t>
            </a:r>
            <a:endParaRPr lang="ru-RU" sz="2000" b="0" i="0" u="none" strike="noStrike" cap="none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5E0E7-8A02-DDC7-CF77-E88F6BA223DE}"/>
              </a:ext>
            </a:extLst>
          </p:cNvPr>
          <p:cNvSpPr txBox="1"/>
          <p:nvPr/>
        </p:nvSpPr>
        <p:spPr>
          <a:xfrm>
            <a:off x="2980527" y="1082564"/>
            <a:ext cx="4572000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Примерный план: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B2D107-A3F8-2099-707C-9A15F033989D}"/>
              </a:ext>
            </a:extLst>
          </p:cNvPr>
          <p:cNvGrpSpPr/>
          <p:nvPr/>
        </p:nvGrpSpPr>
        <p:grpSpPr>
          <a:xfrm>
            <a:off x="3021002" y="1983373"/>
            <a:ext cx="457200" cy="2429739"/>
            <a:chOff x="3021002" y="2087606"/>
            <a:chExt cx="457200" cy="2429739"/>
          </a:xfrm>
        </p:grpSpPr>
        <p:pic>
          <p:nvPicPr>
            <p:cNvPr id="22" name="Graphic 21" descr="Chevron arrows with solid fill">
              <a:extLst>
                <a:ext uri="{FF2B5EF4-FFF2-40B4-BE49-F238E27FC236}">
                  <a16:creationId xmlns:a16="http://schemas.microsoft.com/office/drawing/2014/main" id="{5623A78C-C856-ED5E-B235-C5EB53DA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4318" y="2087606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 descr="Chevron arrows with solid fill">
              <a:extLst>
                <a:ext uri="{FF2B5EF4-FFF2-40B4-BE49-F238E27FC236}">
                  <a16:creationId xmlns:a16="http://schemas.microsoft.com/office/drawing/2014/main" id="{542DAD7D-29DF-1DEB-861E-7AF1E05B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4318" y="3570041"/>
              <a:ext cx="274320" cy="274320"/>
            </a:xfrm>
            <a:prstGeom prst="rect">
              <a:avLst/>
            </a:prstGeom>
          </p:spPr>
        </p:pic>
        <p:pic>
          <p:nvPicPr>
            <p:cNvPr id="25" name="Graphic 24" descr="Chevron arrows with solid fill">
              <a:extLst>
                <a:ext uri="{FF2B5EF4-FFF2-40B4-BE49-F238E27FC236}">
                  <a16:creationId xmlns:a16="http://schemas.microsoft.com/office/drawing/2014/main" id="{91563512-00AD-B57A-C939-81AE0BD0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4318" y="3075896"/>
              <a:ext cx="274320" cy="274320"/>
            </a:xfrm>
            <a:prstGeom prst="rect">
              <a:avLst/>
            </a:prstGeom>
          </p:spPr>
        </p:pic>
        <p:pic>
          <p:nvPicPr>
            <p:cNvPr id="26" name="Graphic 25" descr="Chevron arrows with solid fill">
              <a:extLst>
                <a:ext uri="{FF2B5EF4-FFF2-40B4-BE49-F238E27FC236}">
                  <a16:creationId xmlns:a16="http://schemas.microsoft.com/office/drawing/2014/main" id="{B471A939-95C0-C747-A659-E3BCD872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4318" y="2581751"/>
              <a:ext cx="274320" cy="274320"/>
            </a:xfrm>
            <a:prstGeom prst="rect">
              <a:avLst/>
            </a:prstGeom>
          </p:spPr>
        </p:pic>
        <p:pic>
          <p:nvPicPr>
            <p:cNvPr id="30" name="Graphic 29" descr="Stopwatch 75% outline">
              <a:extLst>
                <a:ext uri="{FF2B5EF4-FFF2-40B4-BE49-F238E27FC236}">
                  <a16:creationId xmlns:a16="http://schemas.microsoft.com/office/drawing/2014/main" id="{8F40345E-AE9C-C90A-9767-F9726467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21002" y="4060145"/>
              <a:ext cx="457200" cy="457200"/>
            </a:xfrm>
            <a:prstGeom prst="rect">
              <a:avLst/>
            </a:prstGeom>
          </p:spPr>
        </p:pic>
      </p:grpSp>
      <p:pic>
        <p:nvPicPr>
          <p:cNvPr id="3" name="Google Shape;170;p34">
            <a:extLst>
              <a:ext uri="{FF2B5EF4-FFF2-40B4-BE49-F238E27FC236}">
                <a16:creationId xmlns:a16="http://schemas.microsoft.com/office/drawing/2014/main" id="{AE2E9047-3941-C760-5336-A9757A2AB5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5610" y="179392"/>
            <a:ext cx="576716" cy="57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589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</TotalTime>
  <Words>207</Words>
  <Application>Microsoft Office PowerPoint</Application>
  <PresentationFormat>On-screen Show (16:9)</PresentationFormat>
  <Paragraphs>52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Roboto</vt:lpstr>
      <vt:lpstr>Arial</vt:lpstr>
      <vt:lpstr>Светлая тема</vt:lpstr>
      <vt:lpstr>Карта курса “HR-аналитика”</vt:lpstr>
      <vt:lpstr>PowerPoint Presentation</vt:lpstr>
      <vt:lpstr>Цели вебинара К концу занятия вы сможете</vt:lpstr>
      <vt:lpstr>Знакомство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HR-аналитика Текучесть персонала, причины увольнения</dc:title>
  <dc:creator>Galina Petrova</dc:creator>
  <cp:lastModifiedBy>Galina Petrova</cp:lastModifiedBy>
  <cp:revision>46</cp:revision>
  <dcterms:modified xsi:type="dcterms:W3CDTF">2024-06-22T07:54:15Z</dcterms:modified>
</cp:coreProperties>
</file>